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86" r:id="rId1"/>
  </p:sldMasterIdLst>
  <p:notesMasterIdLst>
    <p:notesMasterId r:id="rId45"/>
  </p:notesMasterIdLst>
  <p:sldIdLst>
    <p:sldId id="400" r:id="rId2"/>
    <p:sldId id="510" r:id="rId3"/>
    <p:sldId id="504" r:id="rId4"/>
    <p:sldId id="486" r:id="rId5"/>
    <p:sldId id="405" r:id="rId6"/>
    <p:sldId id="541" r:id="rId7"/>
    <p:sldId id="542" r:id="rId8"/>
    <p:sldId id="543" r:id="rId9"/>
    <p:sldId id="524" r:id="rId10"/>
    <p:sldId id="544" r:id="rId11"/>
    <p:sldId id="506" r:id="rId12"/>
    <p:sldId id="545" r:id="rId13"/>
    <p:sldId id="508" r:id="rId14"/>
    <p:sldId id="509" r:id="rId15"/>
    <p:sldId id="523" r:id="rId16"/>
    <p:sldId id="546" r:id="rId17"/>
    <p:sldId id="511" r:id="rId18"/>
    <p:sldId id="547" r:id="rId19"/>
    <p:sldId id="548" r:id="rId20"/>
    <p:sldId id="549" r:id="rId21"/>
    <p:sldId id="550" r:id="rId22"/>
    <p:sldId id="551" r:id="rId23"/>
    <p:sldId id="552" r:id="rId24"/>
    <p:sldId id="553" r:id="rId25"/>
    <p:sldId id="427" r:id="rId26"/>
    <p:sldId id="452" r:id="rId27"/>
    <p:sldId id="555" r:id="rId28"/>
    <p:sldId id="556" r:id="rId29"/>
    <p:sldId id="430" r:id="rId30"/>
    <p:sldId id="518" r:id="rId31"/>
    <p:sldId id="453" r:id="rId32"/>
    <p:sldId id="519" r:id="rId33"/>
    <p:sldId id="557" r:id="rId34"/>
    <p:sldId id="558" r:id="rId35"/>
    <p:sldId id="559" r:id="rId36"/>
    <p:sldId id="560" r:id="rId37"/>
    <p:sldId id="561" r:id="rId38"/>
    <p:sldId id="562" r:id="rId39"/>
    <p:sldId id="563" r:id="rId40"/>
    <p:sldId id="564" r:id="rId41"/>
    <p:sldId id="528" r:id="rId42"/>
    <p:sldId id="529" r:id="rId43"/>
    <p:sldId id="463" r:id="rId44"/>
  </p:sldIdLst>
  <p:sldSz cx="9144000" cy="5143500" type="screen16x9"/>
  <p:notesSz cx="6858000" cy="9144000"/>
  <p:custDataLst>
    <p:tags r:id="rId4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42900" algn="l" rtl="0" fontAlgn="base">
      <a:spcBef>
        <a:spcPct val="0"/>
      </a:spcBef>
      <a:spcAft>
        <a:spcPct val="0"/>
      </a:spcAft>
      <a:defRPr kern="1200">
        <a:solidFill>
          <a:schemeClr val="tx1"/>
        </a:solidFill>
        <a:latin typeface="Arial" charset="0"/>
        <a:ea typeface="+mn-ea"/>
        <a:cs typeface="+mn-cs"/>
      </a:defRPr>
    </a:lvl2pPr>
    <a:lvl3pPr marL="685800" algn="l" rtl="0" fontAlgn="base">
      <a:spcBef>
        <a:spcPct val="0"/>
      </a:spcBef>
      <a:spcAft>
        <a:spcPct val="0"/>
      </a:spcAft>
      <a:defRPr kern="1200">
        <a:solidFill>
          <a:schemeClr val="tx1"/>
        </a:solidFill>
        <a:latin typeface="Arial" charset="0"/>
        <a:ea typeface="+mn-ea"/>
        <a:cs typeface="+mn-cs"/>
      </a:defRPr>
    </a:lvl3pPr>
    <a:lvl4pPr marL="1028700" algn="l" rtl="0" fontAlgn="base">
      <a:spcBef>
        <a:spcPct val="0"/>
      </a:spcBef>
      <a:spcAft>
        <a:spcPct val="0"/>
      </a:spcAft>
      <a:defRPr kern="1200">
        <a:solidFill>
          <a:schemeClr val="tx1"/>
        </a:solidFill>
        <a:latin typeface="Arial" charset="0"/>
        <a:ea typeface="+mn-ea"/>
        <a:cs typeface="+mn-cs"/>
      </a:defRPr>
    </a:lvl4pPr>
    <a:lvl5pPr marL="1371600" algn="l" rtl="0" fontAlgn="base">
      <a:spcBef>
        <a:spcPct val="0"/>
      </a:spcBef>
      <a:spcAft>
        <a:spcPct val="0"/>
      </a:spcAft>
      <a:defRPr kern="1200">
        <a:solidFill>
          <a:schemeClr val="tx1"/>
        </a:solidFill>
        <a:latin typeface="Arial" charset="0"/>
        <a:ea typeface="+mn-ea"/>
        <a:cs typeface="+mn-cs"/>
      </a:defRPr>
    </a:lvl5pPr>
    <a:lvl6pPr marL="1714500" algn="l" defTabSz="685800" rtl="0" eaLnBrk="1" latinLnBrk="0" hangingPunct="1">
      <a:defRPr kern="1200">
        <a:solidFill>
          <a:schemeClr val="tx1"/>
        </a:solidFill>
        <a:latin typeface="Arial" charset="0"/>
        <a:ea typeface="+mn-ea"/>
        <a:cs typeface="+mn-cs"/>
      </a:defRPr>
    </a:lvl6pPr>
    <a:lvl7pPr marL="2057400" algn="l" defTabSz="685800" rtl="0" eaLnBrk="1" latinLnBrk="0" hangingPunct="1">
      <a:defRPr kern="1200">
        <a:solidFill>
          <a:schemeClr val="tx1"/>
        </a:solidFill>
        <a:latin typeface="Arial" charset="0"/>
        <a:ea typeface="+mn-ea"/>
        <a:cs typeface="+mn-cs"/>
      </a:defRPr>
    </a:lvl7pPr>
    <a:lvl8pPr marL="2400300" algn="l" defTabSz="685800" rtl="0" eaLnBrk="1" latinLnBrk="0" hangingPunct="1">
      <a:defRPr kern="1200">
        <a:solidFill>
          <a:schemeClr val="tx1"/>
        </a:solidFill>
        <a:latin typeface="Arial" charset="0"/>
        <a:ea typeface="+mn-ea"/>
        <a:cs typeface="+mn-cs"/>
      </a:defRPr>
    </a:lvl8pPr>
    <a:lvl9pPr marL="2743200" algn="l" defTabSz="6858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guide id="3" orient="horz" pos="1620">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66"/>
    <a:srgbClr val="CC4337"/>
    <a:srgbClr val="CC6600"/>
    <a:srgbClr val="0000CC"/>
    <a:srgbClr val="CC2E1D"/>
    <a:srgbClr val="186D05"/>
    <a:srgbClr val="325C31"/>
    <a:srgbClr val="214A34"/>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74" autoAdjust="0"/>
    <p:restoredTop sz="92969"/>
  </p:normalViewPr>
  <p:slideViewPr>
    <p:cSldViewPr>
      <p:cViewPr>
        <p:scale>
          <a:sx n="100" d="100"/>
          <a:sy n="100" d="100"/>
        </p:scale>
        <p:origin x="-282" y="-72"/>
      </p:cViewPr>
      <p:guideLst>
        <p:guide orient="horz" pos="2160"/>
        <p:guide orient="horz" pos="1620"/>
        <p:guide pos="384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1911AC-D7E9-0645-8231-FED5715078CB}" type="datetimeFigureOut">
              <a:rPr lang="en-US" smtClean="0"/>
              <a:pPr/>
              <a:t>4/15/2020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07327-F486-A148-A046-8048ABFD8740}" type="slidenum">
              <a:rPr lang="en-US" smtClean="0"/>
              <a:pPr/>
              <a:t>‹#›</a:t>
            </a:fld>
            <a:endParaRPr lang="en-US"/>
          </a:p>
        </p:txBody>
      </p:sp>
    </p:spTree>
    <p:extLst>
      <p:ext uri="{BB962C8B-B14F-4D97-AF65-F5344CB8AC3E}">
        <p14:creationId xmlns:p14="http://schemas.microsoft.com/office/powerpoint/2010/main" val="192155514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07327-F486-A148-A046-8048ABFD8740}" type="slidenum">
              <a:rPr lang="en-US" smtClean="0"/>
              <a:pPr/>
              <a:t>1</a:t>
            </a:fld>
            <a:endParaRPr lang="en-US"/>
          </a:p>
        </p:txBody>
      </p:sp>
    </p:spTree>
    <p:extLst>
      <p:ext uri="{BB962C8B-B14F-4D97-AF65-F5344CB8AC3E}">
        <p14:creationId xmlns:p14="http://schemas.microsoft.com/office/powerpoint/2010/main" val="221657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07327-F486-A148-A046-8048ABFD8740}" type="slidenum">
              <a:rPr lang="en-US" smtClean="0"/>
              <a:pPr/>
              <a:t>36</a:t>
            </a:fld>
            <a:endParaRPr lang="en-US"/>
          </a:p>
        </p:txBody>
      </p:sp>
    </p:spTree>
    <p:extLst>
      <p:ext uri="{BB962C8B-B14F-4D97-AF65-F5344CB8AC3E}">
        <p14:creationId xmlns:p14="http://schemas.microsoft.com/office/powerpoint/2010/main" val="2727208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07327-F486-A148-A046-8048ABFD8740}" type="slidenum">
              <a:rPr lang="en-US" smtClean="0"/>
              <a:pPr/>
              <a:t>37</a:t>
            </a:fld>
            <a:endParaRPr lang="en-US"/>
          </a:p>
        </p:txBody>
      </p:sp>
    </p:spTree>
    <p:extLst>
      <p:ext uri="{BB962C8B-B14F-4D97-AF65-F5344CB8AC3E}">
        <p14:creationId xmlns:p14="http://schemas.microsoft.com/office/powerpoint/2010/main" val="3216012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07327-F486-A148-A046-8048ABFD8740}" type="slidenum">
              <a:rPr lang="en-US" smtClean="0"/>
              <a:pPr/>
              <a:t>38</a:t>
            </a:fld>
            <a:endParaRPr lang="en-US"/>
          </a:p>
        </p:txBody>
      </p:sp>
    </p:spTree>
    <p:extLst>
      <p:ext uri="{BB962C8B-B14F-4D97-AF65-F5344CB8AC3E}">
        <p14:creationId xmlns:p14="http://schemas.microsoft.com/office/powerpoint/2010/main" val="3990025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07327-F486-A148-A046-8048ABFD8740}" type="slidenum">
              <a:rPr lang="en-US" smtClean="0"/>
              <a:pPr/>
              <a:t>39</a:t>
            </a:fld>
            <a:endParaRPr lang="en-US"/>
          </a:p>
        </p:txBody>
      </p:sp>
    </p:spTree>
    <p:extLst>
      <p:ext uri="{BB962C8B-B14F-4D97-AF65-F5344CB8AC3E}">
        <p14:creationId xmlns:p14="http://schemas.microsoft.com/office/powerpoint/2010/main" val="909755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07327-F486-A148-A046-8048ABFD8740}" type="slidenum">
              <a:rPr lang="en-US" smtClean="0"/>
              <a:pPr/>
              <a:t>40</a:t>
            </a:fld>
            <a:endParaRPr lang="en-US"/>
          </a:p>
        </p:txBody>
      </p:sp>
    </p:spTree>
    <p:extLst>
      <p:ext uri="{BB962C8B-B14F-4D97-AF65-F5344CB8AC3E}">
        <p14:creationId xmlns:p14="http://schemas.microsoft.com/office/powerpoint/2010/main" val="2629615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07327-F486-A148-A046-8048ABFD8740}" type="slidenum">
              <a:rPr lang="en-US" smtClean="0"/>
              <a:pPr/>
              <a:t>14</a:t>
            </a:fld>
            <a:endParaRPr lang="en-US"/>
          </a:p>
        </p:txBody>
      </p:sp>
    </p:spTree>
    <p:extLst>
      <p:ext uri="{BB962C8B-B14F-4D97-AF65-F5344CB8AC3E}">
        <p14:creationId xmlns:p14="http://schemas.microsoft.com/office/powerpoint/2010/main" val="1754649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07327-F486-A148-A046-8048ABFD8740}" type="slidenum">
              <a:rPr lang="en-US" smtClean="0"/>
              <a:pPr/>
              <a:t>19</a:t>
            </a:fld>
            <a:endParaRPr lang="en-US"/>
          </a:p>
        </p:txBody>
      </p:sp>
    </p:spTree>
    <p:extLst>
      <p:ext uri="{BB962C8B-B14F-4D97-AF65-F5344CB8AC3E}">
        <p14:creationId xmlns:p14="http://schemas.microsoft.com/office/powerpoint/2010/main" val="3671972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C07327-F486-A148-A046-8048ABFD8740}" type="slidenum">
              <a:rPr lang="en-US" smtClean="0"/>
              <a:pPr/>
              <a:t>26</a:t>
            </a:fld>
            <a:endParaRPr lang="en-US"/>
          </a:p>
        </p:txBody>
      </p:sp>
    </p:spTree>
    <p:extLst>
      <p:ext uri="{BB962C8B-B14F-4D97-AF65-F5344CB8AC3E}">
        <p14:creationId xmlns:p14="http://schemas.microsoft.com/office/powerpoint/2010/main" val="385305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Ghi bt mấy</a:t>
            </a:r>
            <a:r>
              <a:rPr lang="en-US" baseline="0" dirty="0" smtClean="0"/>
              <a:t> trang mấy</a:t>
            </a:r>
            <a:endParaRPr lang="en-US" dirty="0"/>
          </a:p>
        </p:txBody>
      </p:sp>
      <p:sp>
        <p:nvSpPr>
          <p:cNvPr id="4" name="Slide Number Placeholder 3"/>
          <p:cNvSpPr>
            <a:spLocks noGrp="1"/>
          </p:cNvSpPr>
          <p:nvPr>
            <p:ph type="sldNum" sz="quarter" idx="10"/>
          </p:nvPr>
        </p:nvSpPr>
        <p:spPr/>
        <p:txBody>
          <a:bodyPr/>
          <a:lstStyle/>
          <a:p>
            <a:fld id="{82C07327-F486-A148-A046-8048ABFD8740}" type="slidenum">
              <a:rPr lang="en-US" smtClean="0"/>
              <a:pPr/>
              <a:t>29</a:t>
            </a:fld>
            <a:endParaRPr lang="en-US"/>
          </a:p>
        </p:txBody>
      </p:sp>
    </p:spTree>
    <p:extLst>
      <p:ext uri="{BB962C8B-B14F-4D97-AF65-F5344CB8AC3E}">
        <p14:creationId xmlns:p14="http://schemas.microsoft.com/office/powerpoint/2010/main" val="2930456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07327-F486-A148-A046-8048ABFD8740}" type="slidenum">
              <a:rPr lang="en-US" smtClean="0"/>
              <a:pPr/>
              <a:t>31</a:t>
            </a:fld>
            <a:endParaRPr lang="en-US"/>
          </a:p>
        </p:txBody>
      </p:sp>
    </p:spTree>
    <p:extLst>
      <p:ext uri="{BB962C8B-B14F-4D97-AF65-F5344CB8AC3E}">
        <p14:creationId xmlns:p14="http://schemas.microsoft.com/office/powerpoint/2010/main" val="1603254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07327-F486-A148-A046-8048ABFD8740}" type="slidenum">
              <a:rPr lang="en-US" smtClean="0"/>
              <a:pPr/>
              <a:t>33</a:t>
            </a:fld>
            <a:endParaRPr lang="en-US"/>
          </a:p>
        </p:txBody>
      </p:sp>
    </p:spTree>
    <p:extLst>
      <p:ext uri="{BB962C8B-B14F-4D97-AF65-F5344CB8AC3E}">
        <p14:creationId xmlns:p14="http://schemas.microsoft.com/office/powerpoint/2010/main" val="1998548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07327-F486-A148-A046-8048ABFD8740}" type="slidenum">
              <a:rPr lang="en-US" smtClean="0"/>
              <a:pPr/>
              <a:t>34</a:t>
            </a:fld>
            <a:endParaRPr lang="en-US"/>
          </a:p>
        </p:txBody>
      </p:sp>
    </p:spTree>
    <p:extLst>
      <p:ext uri="{BB962C8B-B14F-4D97-AF65-F5344CB8AC3E}">
        <p14:creationId xmlns:p14="http://schemas.microsoft.com/office/powerpoint/2010/main" val="2400673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07327-F486-A148-A046-8048ABFD8740}" type="slidenum">
              <a:rPr lang="en-US" smtClean="0"/>
              <a:pPr/>
              <a:t>35</a:t>
            </a:fld>
            <a:endParaRPr lang="en-US"/>
          </a:p>
        </p:txBody>
      </p:sp>
    </p:spTree>
    <p:extLst>
      <p:ext uri="{BB962C8B-B14F-4D97-AF65-F5344CB8AC3E}">
        <p14:creationId xmlns:p14="http://schemas.microsoft.com/office/powerpoint/2010/main" val="1832984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3348021"/>
            <a:ext cx="6858000" cy="1231118"/>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2770782"/>
            <a:ext cx="6858000" cy="565519"/>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x-none"/>
          </a:p>
        </p:txBody>
      </p:sp>
      <p:sp>
        <p:nvSpPr>
          <p:cNvPr id="8" name="Footer Placeholder 7"/>
          <p:cNvSpPr>
            <a:spLocks noGrp="1"/>
          </p:cNvSpPr>
          <p:nvPr>
            <p:ph type="ftr" sz="quarter" idx="11"/>
          </p:nvPr>
        </p:nvSpPr>
        <p:spPr/>
        <p:txBody>
          <a:bodyPr/>
          <a:lstStyle/>
          <a:p>
            <a:endParaRPr lang="x-none" altLang="x-none"/>
          </a:p>
        </p:txBody>
      </p:sp>
      <p:sp>
        <p:nvSpPr>
          <p:cNvPr id="9" name="Slide Number Placeholder 8"/>
          <p:cNvSpPr>
            <a:spLocks noGrp="1"/>
          </p:cNvSpPr>
          <p:nvPr>
            <p:ph type="sldNum" sz="quarter" idx="12"/>
          </p:nvPr>
        </p:nvSpPr>
        <p:spPr/>
        <p:txBody>
          <a:bodyPr/>
          <a:lstStyle/>
          <a:p>
            <a:fld id="{0C840D2B-3448-4242-A93D-7CEC4D349D9B}" type="slidenum">
              <a:rPr lang="en-US" altLang="x-none" smtClean="0"/>
              <a:pPr/>
              <a:t>‹#›</a:t>
            </a:fld>
            <a:endParaRPr lang="en-US" altLang="x-non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275370"/>
            <a:ext cx="7886700" cy="61451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740569"/>
            <a:ext cx="7886700" cy="253480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3889887"/>
            <a:ext cx="7885509" cy="511854"/>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x-none"/>
          </a:p>
        </p:txBody>
      </p:sp>
      <p:sp>
        <p:nvSpPr>
          <p:cNvPr id="6" name="Footer Placeholder 5"/>
          <p:cNvSpPr>
            <a:spLocks noGrp="1"/>
          </p:cNvSpPr>
          <p:nvPr>
            <p:ph type="ftr" sz="quarter" idx="11"/>
          </p:nvPr>
        </p:nvSpPr>
        <p:spPr/>
        <p:txBody>
          <a:bodyPr/>
          <a:lstStyle/>
          <a:p>
            <a:r>
              <a:rPr lang="en-US" altLang="x-none"/>
              <a:t>www.themegallery.com</a:t>
            </a:r>
          </a:p>
        </p:txBody>
      </p:sp>
      <p:sp>
        <p:nvSpPr>
          <p:cNvPr id="7" name="Slide Number Placeholder 6"/>
          <p:cNvSpPr>
            <a:spLocks noGrp="1"/>
          </p:cNvSpPr>
          <p:nvPr>
            <p:ph type="sldNum" sz="quarter" idx="12"/>
          </p:nvPr>
        </p:nvSpPr>
        <p:spPr/>
        <p:txBody>
          <a:bodyPr/>
          <a:lstStyle/>
          <a:p>
            <a:fld id="{DB3BAD56-2F77-4344-929E-F5B364007FE4}" type="slidenum">
              <a:rPr lang="en-US" altLang="x-none" smtClean="0"/>
              <a:pPr/>
              <a:t>‹#›</a:t>
            </a:fld>
            <a:endParaRPr lang="en-US" altLang="x-none"/>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2650758"/>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3367049"/>
            <a:ext cx="7885509" cy="1126370"/>
          </a:xfrm>
        </p:spPr>
        <p:txBody>
          <a:bodyPr anchor="ct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x-none"/>
          </a:p>
        </p:txBody>
      </p:sp>
      <p:sp>
        <p:nvSpPr>
          <p:cNvPr id="6" name="Footer Placeholder 5"/>
          <p:cNvSpPr>
            <a:spLocks noGrp="1"/>
          </p:cNvSpPr>
          <p:nvPr>
            <p:ph type="ftr" sz="quarter" idx="11"/>
          </p:nvPr>
        </p:nvSpPr>
        <p:spPr/>
        <p:txBody>
          <a:bodyPr/>
          <a:lstStyle/>
          <a:p>
            <a:r>
              <a:rPr lang="en-US" altLang="x-none"/>
              <a:t>www.themegallery.com</a:t>
            </a:r>
          </a:p>
        </p:txBody>
      </p:sp>
      <p:sp>
        <p:nvSpPr>
          <p:cNvPr id="7" name="Slide Number Placeholder 6"/>
          <p:cNvSpPr>
            <a:spLocks noGrp="1"/>
          </p:cNvSpPr>
          <p:nvPr>
            <p:ph type="sldNum" sz="quarter" idx="12"/>
          </p:nvPr>
        </p:nvSpPr>
        <p:spPr/>
        <p:txBody>
          <a:bodyPr/>
          <a:lstStyle/>
          <a:p>
            <a:fld id="{DB3BAD56-2F77-4344-929E-F5B364007FE4}" type="slidenum">
              <a:rPr lang="en-US" altLang="x-none" smtClean="0"/>
              <a:pPr/>
              <a:t>‹#›</a:t>
            </a:fld>
            <a:endParaRPr lang="en-US" altLang="x-none"/>
          </a:p>
        </p:txBody>
      </p:sp>
    </p:spTree>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273844"/>
            <a:ext cx="6977064" cy="2244678"/>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524168"/>
            <a:ext cx="6564224" cy="411726"/>
          </a:xfrm>
        </p:spPr>
        <p:txBody>
          <a:bodyPr anchor="t">
            <a:normAutofit/>
          </a:bodyPr>
          <a:lstStyle>
            <a:lvl1pPr marL="0" indent="0">
              <a:buNone/>
              <a:defRPr sz="11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4" name="Text Placeholder 3"/>
          <p:cNvSpPr>
            <a:spLocks noGrp="1"/>
          </p:cNvSpPr>
          <p:nvPr>
            <p:ph type="body" sz="half" idx="2"/>
          </p:nvPr>
        </p:nvSpPr>
        <p:spPr>
          <a:xfrm>
            <a:off x="628650" y="3376297"/>
            <a:ext cx="7884318" cy="1117122"/>
          </a:xfrm>
        </p:spPr>
        <p:txBody>
          <a:bodyPr anchor="ctr">
            <a:normAutofit/>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x-none"/>
          </a:p>
        </p:txBody>
      </p:sp>
      <p:sp>
        <p:nvSpPr>
          <p:cNvPr id="6" name="Footer Placeholder 5"/>
          <p:cNvSpPr>
            <a:spLocks noGrp="1"/>
          </p:cNvSpPr>
          <p:nvPr>
            <p:ph type="ftr" sz="quarter" idx="11"/>
          </p:nvPr>
        </p:nvSpPr>
        <p:spPr/>
        <p:txBody>
          <a:bodyPr/>
          <a:lstStyle/>
          <a:p>
            <a:r>
              <a:rPr lang="en-US" altLang="x-none"/>
              <a:t>www.themegallery.com</a:t>
            </a:r>
          </a:p>
        </p:txBody>
      </p:sp>
      <p:sp>
        <p:nvSpPr>
          <p:cNvPr id="7" name="Slide Number Placeholder 6"/>
          <p:cNvSpPr>
            <a:spLocks noGrp="1"/>
          </p:cNvSpPr>
          <p:nvPr>
            <p:ph type="sldNum" sz="quarter" idx="12"/>
          </p:nvPr>
        </p:nvSpPr>
        <p:spPr/>
        <p:txBody>
          <a:bodyPr/>
          <a:lstStyle/>
          <a:p>
            <a:fld id="{DB3BAD56-2F77-4344-929E-F5B364007FE4}" type="slidenum">
              <a:rPr lang="en-US" altLang="x-none" smtClean="0"/>
              <a:pPr/>
              <a:t>‹#›</a:t>
            </a:fld>
            <a:endParaRPr lang="en-US" altLang="x-none"/>
          </a:p>
        </p:txBody>
      </p:sp>
      <p:sp>
        <p:nvSpPr>
          <p:cNvPr id="9" name="TextBox 8"/>
          <p:cNvSpPr txBox="1"/>
          <p:nvPr/>
        </p:nvSpPr>
        <p:spPr>
          <a:xfrm>
            <a:off x="833283"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1745226"/>
            <a:ext cx="7886700" cy="1883876"/>
          </a:xfrm>
        </p:spPr>
        <p:txBody>
          <a:bodyPr anchor="b">
            <a:normAutofit/>
          </a:bodyPr>
          <a:lstStyle>
            <a:lvl1pPr>
              <a:defRPr sz="4100"/>
            </a:lvl1pPr>
          </a:lstStyle>
          <a:p>
            <a:r>
              <a:rPr lang="en-US"/>
              <a:t>Click to edit Master title style</a:t>
            </a:r>
            <a:endParaRPr lang="en-US" dirty="0"/>
          </a:p>
        </p:txBody>
      </p:sp>
      <p:sp>
        <p:nvSpPr>
          <p:cNvPr id="4" name="Text Placeholder 3"/>
          <p:cNvSpPr>
            <a:spLocks noGrp="1"/>
          </p:cNvSpPr>
          <p:nvPr>
            <p:ph type="body" sz="half" idx="2"/>
          </p:nvPr>
        </p:nvSpPr>
        <p:spPr>
          <a:xfrm>
            <a:off x="629841" y="3637936"/>
            <a:ext cx="7885509" cy="855483"/>
          </a:xfrm>
        </p:spPr>
        <p:txBody>
          <a:bodyPr anchor="t"/>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x-none"/>
          </a:p>
        </p:txBody>
      </p:sp>
      <p:sp>
        <p:nvSpPr>
          <p:cNvPr id="6" name="Footer Placeholder 5"/>
          <p:cNvSpPr>
            <a:spLocks noGrp="1"/>
          </p:cNvSpPr>
          <p:nvPr>
            <p:ph type="ftr" sz="quarter" idx="11"/>
          </p:nvPr>
        </p:nvSpPr>
        <p:spPr/>
        <p:txBody>
          <a:bodyPr/>
          <a:lstStyle/>
          <a:p>
            <a:r>
              <a:rPr lang="en-US" altLang="x-none"/>
              <a:t>www.themegallery.com</a:t>
            </a:r>
          </a:p>
        </p:txBody>
      </p:sp>
      <p:sp>
        <p:nvSpPr>
          <p:cNvPr id="7" name="Slide Number Placeholder 6"/>
          <p:cNvSpPr>
            <a:spLocks noGrp="1"/>
          </p:cNvSpPr>
          <p:nvPr>
            <p:ph type="sldNum" sz="quarter" idx="12"/>
          </p:nvPr>
        </p:nvSpPr>
        <p:spPr/>
        <p:txBody>
          <a:bodyPr/>
          <a:lstStyle/>
          <a:p>
            <a:fld id="{DB3BAD56-2F77-4344-929E-F5B364007FE4}" type="slidenum">
              <a:rPr lang="en-US" altLang="x-none" smtClean="0"/>
              <a:pPr/>
              <a:t>‹#›</a:t>
            </a:fld>
            <a:endParaRPr lang="en-US" altLang="x-none"/>
          </a:p>
        </p:txBody>
      </p:sp>
    </p:spTree>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414462"/>
            <a:ext cx="2210150" cy="432197"/>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1928812"/>
            <a:ext cx="2195513" cy="2692004"/>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9" name="Text Placeholder 4"/>
          <p:cNvSpPr>
            <a:spLocks noGrp="1"/>
          </p:cNvSpPr>
          <p:nvPr>
            <p:ph type="body" sz="quarter" idx="3"/>
          </p:nvPr>
        </p:nvSpPr>
        <p:spPr>
          <a:xfrm>
            <a:off x="3440996" y="1414462"/>
            <a:ext cx="2202181" cy="432197"/>
          </a:xfrm>
        </p:spPr>
        <p:txBody>
          <a:bodyPr vert="horz" lIns="68580" tIns="34290" rIns="68580" bIns="3429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dirty="0"/>
              <a:t>Click to edit Master text styles</a:t>
            </a:r>
          </a:p>
        </p:txBody>
      </p:sp>
      <p:sp>
        <p:nvSpPr>
          <p:cNvPr id="10" name="Text Placeholder 3"/>
          <p:cNvSpPr>
            <a:spLocks noGrp="1"/>
          </p:cNvSpPr>
          <p:nvPr>
            <p:ph type="body" sz="half" idx="16"/>
          </p:nvPr>
        </p:nvSpPr>
        <p:spPr>
          <a:xfrm>
            <a:off x="3433081" y="1928812"/>
            <a:ext cx="2210096" cy="2692004"/>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11" name="Text Placeholder 4"/>
          <p:cNvSpPr>
            <a:spLocks noGrp="1"/>
          </p:cNvSpPr>
          <p:nvPr>
            <p:ph type="body" sz="quarter" idx="13"/>
          </p:nvPr>
        </p:nvSpPr>
        <p:spPr>
          <a:xfrm>
            <a:off x="5871777" y="1414462"/>
            <a:ext cx="2199085" cy="432197"/>
          </a:xfrm>
        </p:spPr>
        <p:txBody>
          <a:bodyPr vert="horz" lIns="68580" tIns="34290" rIns="68580" bIns="3429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dirty="0"/>
              <a:t>Click to edit Master text styles</a:t>
            </a:r>
          </a:p>
        </p:txBody>
      </p:sp>
      <p:sp>
        <p:nvSpPr>
          <p:cNvPr id="12" name="Text Placeholder 3"/>
          <p:cNvSpPr>
            <a:spLocks noGrp="1"/>
          </p:cNvSpPr>
          <p:nvPr>
            <p:ph type="body" sz="half" idx="17"/>
          </p:nvPr>
        </p:nvSpPr>
        <p:spPr>
          <a:xfrm>
            <a:off x="5871777" y="1928812"/>
            <a:ext cx="2199085" cy="2692004"/>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x-none"/>
          </a:p>
        </p:txBody>
      </p:sp>
      <p:sp>
        <p:nvSpPr>
          <p:cNvPr id="4" name="Footer Placeholder 3"/>
          <p:cNvSpPr>
            <a:spLocks noGrp="1"/>
          </p:cNvSpPr>
          <p:nvPr>
            <p:ph type="ftr" sz="quarter" idx="11"/>
          </p:nvPr>
        </p:nvSpPr>
        <p:spPr/>
        <p:txBody>
          <a:bodyPr/>
          <a:lstStyle/>
          <a:p>
            <a:r>
              <a:rPr lang="en-US" altLang="x-none"/>
              <a:t>www.themegallery.com</a:t>
            </a:r>
          </a:p>
        </p:txBody>
      </p:sp>
      <p:sp>
        <p:nvSpPr>
          <p:cNvPr id="5" name="Slide Number Placeholder 4"/>
          <p:cNvSpPr>
            <a:spLocks noGrp="1"/>
          </p:cNvSpPr>
          <p:nvPr>
            <p:ph type="sldNum" sz="quarter" idx="12"/>
          </p:nvPr>
        </p:nvSpPr>
        <p:spPr/>
        <p:txBody>
          <a:bodyPr/>
          <a:lstStyle/>
          <a:p>
            <a:fld id="{DB3BAD56-2F77-4344-929E-F5B364007FE4}" type="slidenum">
              <a:rPr lang="en-US" altLang="x-none" smtClean="0"/>
              <a:pPr/>
              <a:t>‹#›</a:t>
            </a:fld>
            <a:endParaRPr lang="en-US" altLang="x-none"/>
          </a:p>
        </p:txBody>
      </p:sp>
    </p:spTree>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6"/>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999064" y="3655324"/>
            <a:ext cx="2205038" cy="494392"/>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6"/>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3425733" y="3655323"/>
            <a:ext cx="2200805" cy="494392"/>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25" name="Text Placeholder 4"/>
          <p:cNvSpPr>
            <a:spLocks noGrp="1"/>
          </p:cNvSpPr>
          <p:nvPr>
            <p:ph type="body" sz="quarter" idx="13"/>
          </p:nvPr>
        </p:nvSpPr>
        <p:spPr>
          <a:xfrm>
            <a:off x="5853242" y="3223127"/>
            <a:ext cx="2199085"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1692266"/>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x-none"/>
          </a:p>
        </p:txBody>
      </p:sp>
      <p:sp>
        <p:nvSpPr>
          <p:cNvPr id="4" name="Footer Placeholder 3"/>
          <p:cNvSpPr>
            <a:spLocks noGrp="1"/>
          </p:cNvSpPr>
          <p:nvPr>
            <p:ph type="ftr" sz="quarter" idx="11"/>
          </p:nvPr>
        </p:nvSpPr>
        <p:spPr/>
        <p:txBody>
          <a:bodyPr/>
          <a:lstStyle/>
          <a:p>
            <a:r>
              <a:rPr lang="en-US" altLang="x-none"/>
              <a:t>www.themegallery.com</a:t>
            </a:r>
          </a:p>
        </p:txBody>
      </p:sp>
      <p:sp>
        <p:nvSpPr>
          <p:cNvPr id="5" name="Slide Number Placeholder 4"/>
          <p:cNvSpPr>
            <a:spLocks noGrp="1"/>
          </p:cNvSpPr>
          <p:nvPr>
            <p:ph type="sldNum" sz="quarter" idx="12"/>
          </p:nvPr>
        </p:nvSpPr>
        <p:spPr/>
        <p:txBody>
          <a:bodyPr/>
          <a:lstStyle/>
          <a:p>
            <a:fld id="{DB3BAD56-2F77-4344-929E-F5B364007FE4}" type="slidenum">
              <a:rPr lang="en-US" altLang="x-none" smtClean="0"/>
              <a:pPr/>
              <a:t>‹#›</a:t>
            </a:fld>
            <a:endParaRPr lang="en-US" altLang="x-none"/>
          </a:p>
        </p:txBody>
      </p:sp>
    </p:spTree>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x-none"/>
          </a:p>
        </p:txBody>
      </p:sp>
      <p:sp>
        <p:nvSpPr>
          <p:cNvPr id="5" name="Footer Placeholder 4"/>
          <p:cNvSpPr>
            <a:spLocks noGrp="1"/>
          </p:cNvSpPr>
          <p:nvPr>
            <p:ph type="ftr" sz="quarter" idx="11"/>
          </p:nvPr>
        </p:nvSpPr>
        <p:spPr/>
        <p:txBody>
          <a:bodyPr/>
          <a:lstStyle/>
          <a:p>
            <a:r>
              <a:rPr lang="en-US" altLang="x-none"/>
              <a:t>www.themegallery.com</a:t>
            </a:r>
          </a:p>
        </p:txBody>
      </p:sp>
      <p:sp>
        <p:nvSpPr>
          <p:cNvPr id="6" name="Slide Number Placeholder 5"/>
          <p:cNvSpPr>
            <a:spLocks noGrp="1"/>
          </p:cNvSpPr>
          <p:nvPr>
            <p:ph type="sldNum" sz="quarter" idx="12"/>
          </p:nvPr>
        </p:nvSpPr>
        <p:spPr/>
        <p:txBody>
          <a:bodyPr/>
          <a:lstStyle/>
          <a:p>
            <a:fld id="{193B6622-2FFC-DC4B-8076-D973815FE61C}" type="slidenum">
              <a:rPr lang="en-US" altLang="x-none" smtClean="0"/>
              <a:pPr/>
              <a:t>‹#›</a:t>
            </a:fld>
            <a:endParaRPr lang="en-US" altLang="x-non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x-none"/>
          </a:p>
        </p:txBody>
      </p:sp>
      <p:sp>
        <p:nvSpPr>
          <p:cNvPr id="5" name="Footer Placeholder 4"/>
          <p:cNvSpPr>
            <a:spLocks noGrp="1"/>
          </p:cNvSpPr>
          <p:nvPr>
            <p:ph type="ftr" sz="quarter" idx="11"/>
          </p:nvPr>
        </p:nvSpPr>
        <p:spPr/>
        <p:txBody>
          <a:bodyPr/>
          <a:lstStyle/>
          <a:p>
            <a:r>
              <a:rPr lang="en-US" altLang="x-none"/>
              <a:t>www.themegallery.com</a:t>
            </a:r>
          </a:p>
        </p:txBody>
      </p:sp>
      <p:sp>
        <p:nvSpPr>
          <p:cNvPr id="6" name="Slide Number Placeholder 5"/>
          <p:cNvSpPr>
            <a:spLocks noGrp="1"/>
          </p:cNvSpPr>
          <p:nvPr>
            <p:ph type="sldNum" sz="quarter" idx="12"/>
          </p:nvPr>
        </p:nvSpPr>
        <p:spPr/>
        <p:txBody>
          <a:bodyPr/>
          <a:lstStyle/>
          <a:p>
            <a:fld id="{F39B1CE5-BC77-7242-A9EA-A5C4295D5F5E}" type="slidenum">
              <a:rPr lang="en-US" altLang="x-none" smtClean="0"/>
              <a:pPr/>
              <a:t>‹#›</a:t>
            </a:fld>
            <a:endParaRPr lang="en-US" altLang="x-non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x-none"/>
          </a:p>
        </p:txBody>
      </p:sp>
      <p:sp>
        <p:nvSpPr>
          <p:cNvPr id="5" name="Footer Placeholder 4"/>
          <p:cNvSpPr>
            <a:spLocks noGrp="1"/>
          </p:cNvSpPr>
          <p:nvPr>
            <p:ph type="ftr" sz="quarter" idx="11"/>
          </p:nvPr>
        </p:nvSpPr>
        <p:spPr/>
        <p:txBody>
          <a:bodyPr/>
          <a:lstStyle/>
          <a:p>
            <a:r>
              <a:rPr lang="en-US" altLang="x-none"/>
              <a:t>www.themegallery.com</a:t>
            </a:r>
          </a:p>
        </p:txBody>
      </p:sp>
      <p:sp>
        <p:nvSpPr>
          <p:cNvPr id="6" name="Slide Number Placeholder 5"/>
          <p:cNvSpPr>
            <a:spLocks noGrp="1"/>
          </p:cNvSpPr>
          <p:nvPr>
            <p:ph type="sldNum" sz="quarter" idx="12"/>
          </p:nvPr>
        </p:nvSpPr>
        <p:spPr/>
        <p:txBody>
          <a:bodyPr/>
          <a:lstStyle/>
          <a:p>
            <a:fld id="{2B1BA986-136B-2F45-B1FD-928EFE17DDC4}" type="slidenum">
              <a:rPr lang="en-US" altLang="x-none" smtClean="0"/>
              <a:pPr/>
              <a:t>‹#›</a:t>
            </a:fld>
            <a:endParaRPr lang="en-US" altLang="x-non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3348021"/>
            <a:ext cx="6858000" cy="1231118"/>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2770256"/>
            <a:ext cx="6858000" cy="565519"/>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x-none"/>
          </a:p>
        </p:txBody>
      </p:sp>
      <p:sp>
        <p:nvSpPr>
          <p:cNvPr id="5" name="Footer Placeholder 4"/>
          <p:cNvSpPr>
            <a:spLocks noGrp="1"/>
          </p:cNvSpPr>
          <p:nvPr>
            <p:ph type="ftr" sz="quarter" idx="11"/>
          </p:nvPr>
        </p:nvSpPr>
        <p:spPr/>
        <p:txBody>
          <a:bodyPr/>
          <a:lstStyle/>
          <a:p>
            <a:r>
              <a:rPr lang="en-US" altLang="x-none"/>
              <a:t>www.themegallery.com</a:t>
            </a:r>
          </a:p>
        </p:txBody>
      </p:sp>
      <p:sp>
        <p:nvSpPr>
          <p:cNvPr id="6" name="Slide Number Placeholder 5"/>
          <p:cNvSpPr>
            <a:spLocks noGrp="1"/>
          </p:cNvSpPr>
          <p:nvPr>
            <p:ph type="sldNum" sz="quarter" idx="12"/>
          </p:nvPr>
        </p:nvSpPr>
        <p:spPr/>
        <p:txBody>
          <a:bodyPr/>
          <a:lstStyle/>
          <a:p>
            <a:fld id="{336164D5-46F9-B14E-8DED-F7DC85E2399F}" type="slidenum">
              <a:rPr lang="en-US" altLang="x-none" smtClean="0"/>
              <a:pPr/>
              <a:t>‹#›</a:t>
            </a:fld>
            <a:endParaRPr lang="en-US" altLang="x-non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369219"/>
            <a:ext cx="376891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369219"/>
            <a:ext cx="377547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x-none"/>
          </a:p>
        </p:txBody>
      </p:sp>
      <p:sp>
        <p:nvSpPr>
          <p:cNvPr id="6" name="Footer Placeholder 5"/>
          <p:cNvSpPr>
            <a:spLocks noGrp="1"/>
          </p:cNvSpPr>
          <p:nvPr>
            <p:ph type="ftr" sz="quarter" idx="11"/>
          </p:nvPr>
        </p:nvSpPr>
        <p:spPr/>
        <p:txBody>
          <a:bodyPr/>
          <a:lstStyle/>
          <a:p>
            <a:r>
              <a:rPr lang="en-US" altLang="x-none"/>
              <a:t>www.themegallery.com</a:t>
            </a:r>
          </a:p>
        </p:txBody>
      </p:sp>
      <p:sp>
        <p:nvSpPr>
          <p:cNvPr id="7" name="Slide Number Placeholder 6"/>
          <p:cNvSpPr>
            <a:spLocks noGrp="1"/>
          </p:cNvSpPr>
          <p:nvPr>
            <p:ph type="sldNum" sz="quarter" idx="12"/>
          </p:nvPr>
        </p:nvSpPr>
        <p:spPr/>
        <p:txBody>
          <a:bodyPr/>
          <a:lstStyle/>
          <a:p>
            <a:fld id="{DD47B18B-2DB0-594A-A784-7EB7C7350162}" type="slidenum">
              <a:rPr lang="en-US" altLang="x-none" smtClean="0"/>
              <a:pPr/>
              <a:t>‹#›</a:t>
            </a:fld>
            <a:endParaRPr lang="en-US" altLang="x-none"/>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260872"/>
            <a:ext cx="3768912" cy="617934"/>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1878806"/>
            <a:ext cx="3768912"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260872"/>
            <a:ext cx="3776661" cy="617934"/>
          </a:xfrm>
        </p:spPr>
        <p:txBody>
          <a:bodyPr vert="horz" lIns="68580" tIns="34290" rIns="68580" bIns="3429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dirty="0"/>
              <a:t>Click to edit Master text styles</a:t>
            </a:r>
          </a:p>
        </p:txBody>
      </p:sp>
      <p:sp>
        <p:nvSpPr>
          <p:cNvPr id="6" name="Content Placeholder 5"/>
          <p:cNvSpPr>
            <a:spLocks noGrp="1"/>
          </p:cNvSpPr>
          <p:nvPr>
            <p:ph sz="quarter" idx="4"/>
          </p:nvPr>
        </p:nvSpPr>
        <p:spPr>
          <a:xfrm>
            <a:off x="4739880" y="1878806"/>
            <a:ext cx="377666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x-none"/>
          </a:p>
        </p:txBody>
      </p:sp>
      <p:sp>
        <p:nvSpPr>
          <p:cNvPr id="8" name="Footer Placeholder 7"/>
          <p:cNvSpPr>
            <a:spLocks noGrp="1"/>
          </p:cNvSpPr>
          <p:nvPr>
            <p:ph type="ftr" sz="quarter" idx="11"/>
          </p:nvPr>
        </p:nvSpPr>
        <p:spPr/>
        <p:txBody>
          <a:bodyPr/>
          <a:lstStyle/>
          <a:p>
            <a:r>
              <a:rPr lang="en-US" altLang="x-none"/>
              <a:t>www.themegallery.com</a:t>
            </a:r>
          </a:p>
        </p:txBody>
      </p:sp>
      <p:sp>
        <p:nvSpPr>
          <p:cNvPr id="9" name="Slide Number Placeholder 8"/>
          <p:cNvSpPr>
            <a:spLocks noGrp="1"/>
          </p:cNvSpPr>
          <p:nvPr>
            <p:ph type="sldNum" sz="quarter" idx="12"/>
          </p:nvPr>
        </p:nvSpPr>
        <p:spPr/>
        <p:txBody>
          <a:bodyPr/>
          <a:lstStyle/>
          <a:p>
            <a:fld id="{68D17F01-AF1B-074E-A3F4-2B4B6FA87FA9}" type="slidenum">
              <a:rPr lang="en-US" altLang="x-none" smtClean="0"/>
              <a:pPr/>
              <a:t>‹#›</a:t>
            </a:fld>
            <a:endParaRPr lang="en-US" altLang="x-non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x-none"/>
          </a:p>
        </p:txBody>
      </p:sp>
      <p:sp>
        <p:nvSpPr>
          <p:cNvPr id="4" name="Footer Placeholder 3"/>
          <p:cNvSpPr>
            <a:spLocks noGrp="1"/>
          </p:cNvSpPr>
          <p:nvPr>
            <p:ph type="ftr" sz="quarter" idx="11"/>
          </p:nvPr>
        </p:nvSpPr>
        <p:spPr/>
        <p:txBody>
          <a:bodyPr/>
          <a:lstStyle/>
          <a:p>
            <a:r>
              <a:rPr lang="en-US" altLang="x-none"/>
              <a:t>www.themegallery.com</a:t>
            </a:r>
          </a:p>
        </p:txBody>
      </p:sp>
      <p:sp>
        <p:nvSpPr>
          <p:cNvPr id="5" name="Slide Number Placeholder 4"/>
          <p:cNvSpPr>
            <a:spLocks noGrp="1"/>
          </p:cNvSpPr>
          <p:nvPr>
            <p:ph type="sldNum" sz="quarter" idx="12"/>
          </p:nvPr>
        </p:nvSpPr>
        <p:spPr/>
        <p:txBody>
          <a:bodyPr/>
          <a:lstStyle/>
          <a:p>
            <a:fld id="{72B23DB8-C926-9C45-B236-93FA20281B18}" type="slidenum">
              <a:rPr lang="en-US" altLang="x-none" smtClean="0"/>
              <a:pPr/>
              <a:t>‹#›</a:t>
            </a:fld>
            <a:endParaRPr lang="en-US" altLang="x-non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x-none"/>
          </a:p>
        </p:txBody>
      </p:sp>
      <p:sp>
        <p:nvSpPr>
          <p:cNvPr id="3" name="Footer Placeholder 2"/>
          <p:cNvSpPr>
            <a:spLocks noGrp="1"/>
          </p:cNvSpPr>
          <p:nvPr>
            <p:ph type="ftr" sz="quarter" idx="11"/>
          </p:nvPr>
        </p:nvSpPr>
        <p:spPr/>
        <p:txBody>
          <a:bodyPr/>
          <a:lstStyle/>
          <a:p>
            <a:r>
              <a:rPr lang="en-US" altLang="x-none"/>
              <a:t>www.themegallery.com</a:t>
            </a:r>
          </a:p>
        </p:txBody>
      </p:sp>
      <p:sp>
        <p:nvSpPr>
          <p:cNvPr id="4" name="Slide Number Placeholder 3"/>
          <p:cNvSpPr>
            <a:spLocks noGrp="1"/>
          </p:cNvSpPr>
          <p:nvPr>
            <p:ph type="sldNum" sz="quarter" idx="12"/>
          </p:nvPr>
        </p:nvSpPr>
        <p:spPr/>
        <p:txBody>
          <a:bodyPr/>
          <a:lstStyle/>
          <a:p>
            <a:fld id="{B71FD01B-2BB8-6A49-AB97-D77F34AD0234}" type="slidenum">
              <a:rPr lang="en-US" altLang="x-none" smtClean="0"/>
              <a:pPr/>
              <a:t>‹#›</a:t>
            </a:fld>
            <a:endParaRPr lang="en-US" altLang="x-none"/>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x-none"/>
          </a:p>
        </p:txBody>
      </p:sp>
      <p:sp>
        <p:nvSpPr>
          <p:cNvPr id="6" name="Footer Placeholder 5"/>
          <p:cNvSpPr>
            <a:spLocks noGrp="1"/>
          </p:cNvSpPr>
          <p:nvPr>
            <p:ph type="ftr" sz="quarter" idx="11"/>
          </p:nvPr>
        </p:nvSpPr>
        <p:spPr/>
        <p:txBody>
          <a:bodyPr/>
          <a:lstStyle/>
          <a:p>
            <a:r>
              <a:rPr lang="en-US" altLang="x-none"/>
              <a:t>www.themegallery.com</a:t>
            </a:r>
          </a:p>
        </p:txBody>
      </p:sp>
      <p:sp>
        <p:nvSpPr>
          <p:cNvPr id="7" name="Slide Number Placeholder 6"/>
          <p:cNvSpPr>
            <a:spLocks noGrp="1"/>
          </p:cNvSpPr>
          <p:nvPr>
            <p:ph type="sldNum" sz="quarter" idx="12"/>
          </p:nvPr>
        </p:nvSpPr>
        <p:spPr/>
        <p:txBody>
          <a:bodyPr/>
          <a:lstStyle/>
          <a:p>
            <a:fld id="{FCA4B847-D83E-3D45-9295-C602171C6548}" type="slidenum">
              <a:rPr lang="en-US" altLang="x-none" smtClean="0"/>
              <a:pPr/>
              <a:t>‹#›</a:t>
            </a:fld>
            <a:endParaRPr lang="en-US" altLang="x-non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x-none"/>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551B8-64D9-4E44-86B8-7FD1DE0ADB99}" type="slidenum">
              <a:rPr lang="en-US" altLang="x-none" smtClean="0"/>
              <a:pPr/>
              <a:t>‹#›</a:t>
            </a:fld>
            <a:endParaRPr lang="en-US" altLang="x-non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14A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369219"/>
            <a:ext cx="767535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x-none"/>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altLang="x-none"/>
              <a:t>www.themegallery.com</a:t>
            </a: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B3BAD56-2F77-4344-929E-F5B364007FE4}" type="slidenum">
              <a:rPr lang="en-US" altLang="x-none" smtClean="0"/>
              <a:pPr/>
              <a:t>‹#›</a:t>
            </a:fld>
            <a:endParaRPr lang="en-US" altLang="x-none"/>
          </a:p>
        </p:txBody>
      </p:sp>
    </p:spTree>
    <p:extLst>
      <p:ext uri="{BB962C8B-B14F-4D97-AF65-F5344CB8AC3E}">
        <p14:creationId xmlns:p14="http://schemas.microsoft.com/office/powerpoint/2010/main" val="741693739"/>
      </p:ext>
    </p:extLst>
  </p:cSld>
  <p:clrMap bg1="dk1" tx1="lt1" bg2="dk2" tx2="lt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 id="2147483999" r:id="rId13"/>
    <p:sldLayoutId id="2147484000" r:id="rId14"/>
    <p:sldLayoutId id="2147484001" r:id="rId15"/>
    <p:sldLayoutId id="2147484002" r:id="rId16"/>
    <p:sldLayoutId id="2147484003" r:id="rId17"/>
  </p:sldLayoutIdLst>
  <p:timing>
    <p:tnLst>
      <p:par>
        <p:cTn id="1" dur="indefinite" restart="never" nodeType="tmRoot"/>
      </p:par>
    </p:tnLst>
  </p:timing>
  <p:hf sldNum="0" hdr="0" dt="0"/>
  <p:txStyles>
    <p:titleStyle>
      <a:lvl1pPr algn="l" defTabSz="685800" rtl="0" eaLnBrk="1" latinLnBrk="0" hangingPunct="1">
        <a:lnSpc>
          <a:spcPct val="90000"/>
        </a:lnSpc>
        <a:spcBef>
          <a:spcPct val="0"/>
        </a:spcBef>
        <a:buNone/>
        <a:defRPr sz="41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DAY HOC TREN TRUYEN HINH\3ae9fe20125b51cd8ad4f58b1a4f9aa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063"/>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61610" y="3375145"/>
            <a:ext cx="7290810" cy="807913"/>
          </a:xfrm>
          <a:prstGeom prst="rect">
            <a:avLst/>
          </a:prstGeom>
        </p:spPr>
        <p:txBody>
          <a:bodyPr wrap="square" lIns="68580" tIns="34290" rIns="68580" bIns="34290">
            <a:spAutoFit/>
          </a:bodyPr>
          <a:lstStyle/>
          <a:p>
            <a:pPr algn="ctr"/>
            <a:r>
              <a:rPr lang="en-US" sz="2400" b="1" dirty="0"/>
              <a:t>Giáo viên: </a:t>
            </a:r>
            <a:r>
              <a:rPr lang="en-US" sz="2400" b="1" dirty="0" smtClean="0"/>
              <a:t>NGUYỄN THỊ BÍCH VÂN</a:t>
            </a:r>
          </a:p>
          <a:p>
            <a:pPr algn="ctr"/>
            <a:r>
              <a:rPr lang="en-US" sz="2400" b="1" dirty="0" smtClean="0"/>
              <a:t>Trường </a:t>
            </a:r>
            <a:r>
              <a:rPr lang="en-US" sz="2400" b="1" dirty="0"/>
              <a:t>THCS Huỳnh Thúc Kháng, TP Đà Nẵng</a:t>
            </a:r>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063"/>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000" y="2269197"/>
            <a:ext cx="7543800" cy="2131353"/>
          </a:xfrm>
          <a:prstGeom prst="rect">
            <a:avLst/>
          </a:prstGeom>
        </p:spPr>
        <p:txBody>
          <a:bodyPr wrap="square" lIns="68580" tIns="34290" rIns="68580" bIns="34290">
            <a:spAutoFit/>
          </a:bodyPr>
          <a:lstStyle/>
          <a:p>
            <a:pPr algn="ctr"/>
            <a:r>
              <a:rPr lang="en-US" sz="3000" b="1" dirty="0" smtClean="0">
                <a:latin typeface="Arial" panose="020B0604020202020204" pitchFamily="34" charset="0"/>
                <a:cs typeface="Arial" panose="020B0604020202020204" pitchFamily="34" charset="0"/>
              </a:rPr>
              <a:t>MÔN: NGỮ VĂN 9</a:t>
            </a:r>
          </a:p>
          <a:p>
            <a:pPr algn="ctr"/>
            <a:endParaRPr lang="en-US" sz="3000" b="1" dirty="0" smtClean="0">
              <a:latin typeface="Arial" panose="020B0604020202020204" pitchFamily="34" charset="0"/>
              <a:cs typeface="Arial" panose="020B0604020202020204" pitchFamily="34" charset="0"/>
            </a:endParaRPr>
          </a:p>
          <a:p>
            <a:pPr algn="ctr"/>
            <a:endParaRPr lang="en-US" sz="2400" b="1" dirty="0" smtClean="0">
              <a:latin typeface="Arial" panose="020B0604020202020204" pitchFamily="34" charset="0"/>
              <a:cs typeface="Arial" panose="020B0604020202020204" pitchFamily="34" charset="0"/>
            </a:endParaRPr>
          </a:p>
          <a:p>
            <a:pPr algn="ctr"/>
            <a:r>
              <a:rPr lang="en-US" sz="2600" b="1" dirty="0" err="1" smtClean="0">
                <a:latin typeface="Arial" panose="020B0604020202020204" pitchFamily="34" charset="0"/>
                <a:cs typeface="Arial" panose="020B0604020202020204" pitchFamily="34" charset="0"/>
              </a:rPr>
              <a:t>Giáo</a:t>
            </a:r>
            <a:r>
              <a:rPr lang="en-US" sz="2600" b="1" dirty="0" smtClean="0">
                <a:latin typeface="Arial" panose="020B0604020202020204" pitchFamily="34" charset="0"/>
                <a:cs typeface="Arial" panose="020B0604020202020204" pitchFamily="34" charset="0"/>
              </a:rPr>
              <a:t> viên: PHẠM THỊ KIM ĐÀO</a:t>
            </a:r>
          </a:p>
          <a:p>
            <a:pPr algn="ctr"/>
            <a:r>
              <a:rPr lang="en-US" sz="2200" b="1" dirty="0" err="1" smtClean="0">
                <a:latin typeface="Arial" panose="020B0604020202020204" pitchFamily="34" charset="0"/>
                <a:cs typeface="Arial" panose="020B0604020202020204" pitchFamily="34" charset="0"/>
              </a:rPr>
              <a:t>Trường</a:t>
            </a:r>
            <a:r>
              <a:rPr lang="en-US" sz="2200" b="1" dirty="0" smtClean="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THCS </a:t>
            </a:r>
            <a:r>
              <a:rPr lang="en-US" sz="2200" b="1" dirty="0" smtClean="0">
                <a:latin typeface="Arial" panose="020B0604020202020204" pitchFamily="34" charset="0"/>
                <a:cs typeface="Arial" panose="020B0604020202020204" pitchFamily="34" charset="0"/>
              </a:rPr>
              <a:t>Nguyễn </a:t>
            </a:r>
            <a:r>
              <a:rPr lang="en-US" sz="2200" b="1" dirty="0" err="1" smtClean="0">
                <a:latin typeface="Arial" panose="020B0604020202020204" pitchFamily="34" charset="0"/>
                <a:cs typeface="Arial" panose="020B0604020202020204" pitchFamily="34" charset="0"/>
              </a:rPr>
              <a:t>Văn</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Cừ</a:t>
            </a:r>
            <a:r>
              <a:rPr lang="en-US" sz="2200" b="1" dirty="0" smtClean="0">
                <a:latin typeface="Arial" panose="020B0604020202020204" pitchFamily="34" charset="0"/>
                <a:cs typeface="Arial" panose="020B0604020202020204" pitchFamily="34" charset="0"/>
              </a:rPr>
              <a:t>, TP. </a:t>
            </a:r>
            <a:r>
              <a:rPr lang="en-US" sz="2200" b="1" dirty="0" err="1" smtClean="0">
                <a:latin typeface="Arial" panose="020B0604020202020204" pitchFamily="34" charset="0"/>
                <a:cs typeface="Arial" panose="020B0604020202020204" pitchFamily="34" charset="0"/>
              </a:rPr>
              <a:t>Đà</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Nẵng</a:t>
            </a:r>
            <a:endParaRPr lang="en-U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2500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8167" y="2606847"/>
            <a:ext cx="1473534" cy="392415"/>
          </a:xfrm>
          <a:prstGeom prst="rect">
            <a:avLst/>
          </a:prstGeom>
        </p:spPr>
        <p:txBody>
          <a:bodyPr wrap="square" lIns="68580" tIns="34290" rIns="68580" bIns="34290">
            <a:spAutoFit/>
          </a:bodyPr>
          <a:lstStyle/>
          <a:p>
            <a:endParaRPr lang="en-US" sz="2100" b="1" dirty="0">
              <a:solidFill>
                <a:srgbClr val="FF0000"/>
              </a:solidFill>
            </a:endParaRPr>
          </a:p>
        </p:txBody>
      </p:sp>
      <p:sp>
        <p:nvSpPr>
          <p:cNvPr id="18" name="Horizontal Scroll 17"/>
          <p:cNvSpPr/>
          <p:nvPr/>
        </p:nvSpPr>
        <p:spPr>
          <a:xfrm>
            <a:off x="1981200" y="57150"/>
            <a:ext cx="5934345" cy="972108"/>
          </a:xfrm>
          <a:prstGeom prst="horizontalScroll">
            <a:avLst>
              <a:gd name="adj" fmla="val 2500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dirty="0" smtClean="0">
                <a:solidFill>
                  <a:srgbClr val="FF0000"/>
                </a:solidFill>
                <a:latin typeface="Arial" panose="020B0604020202020204" pitchFamily="34" charset="0"/>
                <a:cs typeface="Arial" panose="020B0604020202020204" pitchFamily="34" charset="0"/>
              </a:rPr>
              <a:t>A. Liên kết </a:t>
            </a:r>
            <a:r>
              <a:rPr lang="en-US" sz="2100" b="1" dirty="0" err="1" smtClean="0">
                <a:solidFill>
                  <a:srgbClr val="FF0000"/>
                </a:solidFill>
                <a:latin typeface="Arial" panose="020B0604020202020204" pitchFamily="34" charset="0"/>
                <a:cs typeface="Arial" panose="020B0604020202020204" pitchFamily="34" charset="0"/>
              </a:rPr>
              <a:t>câu</a:t>
            </a:r>
            <a:r>
              <a:rPr lang="en-US" sz="2100" b="1" dirty="0" smtClean="0">
                <a:solidFill>
                  <a:srgbClr val="FF0000"/>
                </a:solidFill>
                <a:latin typeface="Arial" panose="020B0604020202020204" pitchFamily="34" charset="0"/>
                <a:cs typeface="Arial" panose="020B0604020202020204" pitchFamily="34" charset="0"/>
              </a:rPr>
              <a:t> và liên kết đoạn văn</a:t>
            </a:r>
            <a:endParaRPr lang="en-US" sz="2100" b="1" dirty="0">
              <a:solidFill>
                <a:srgbClr val="FF0000"/>
              </a:solidFill>
              <a:latin typeface="Arial" panose="020B0604020202020204" pitchFamily="34" charset="0"/>
              <a:cs typeface="Arial" panose="020B0604020202020204" pitchFamily="34" charset="0"/>
            </a:endParaRPr>
          </a:p>
        </p:txBody>
      </p:sp>
      <p:sp>
        <p:nvSpPr>
          <p:cNvPr id="6" name="Rectangle 5"/>
          <p:cNvSpPr/>
          <p:nvPr/>
        </p:nvSpPr>
        <p:spPr>
          <a:xfrm>
            <a:off x="1873412" y="1178755"/>
            <a:ext cx="2927188" cy="3693319"/>
          </a:xfrm>
          <a:prstGeom prst="rect">
            <a:avLst/>
          </a:prstGeom>
        </p:spPr>
        <p:txBody>
          <a:bodyPr wrap="square">
            <a:spAutoFit/>
          </a:bodyPr>
          <a:lstStyle/>
          <a:p>
            <a:pPr marL="0" marR="0" algn="just">
              <a:lnSpc>
                <a:spcPct val="100000"/>
              </a:lnSpc>
              <a:spcBef>
                <a:spcPts val="600"/>
              </a:spcBef>
              <a:spcAft>
                <a:spcPts val="0"/>
              </a:spcAft>
            </a:pPr>
            <a:r>
              <a:rPr lang="en-US" b="1" i="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Tác</a:t>
            </a:r>
            <a:r>
              <a:rPr lang="en-US"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phẩm</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nghệ</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thuật</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nào</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cũng</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xây</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dựng</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bằng</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những</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vật</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liệu</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mượn</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ở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thực</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tại</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(1).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Nhưng</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nghệ</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sĩ</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không</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những</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ghi</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lại</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đã</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có</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rồi</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mà</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còn</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muốn</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nói</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một</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điều</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gì</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mới</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mẻ</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(2).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Anh</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gửi</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vào</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tác</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phẩm</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một</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lá</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thư</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một</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lời</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nhắn</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nhủ</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anh</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muốn</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đem</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một</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phần</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của</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mình</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góp</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vào</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đời</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sống</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chung</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quanh</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(3</a:t>
            </a:r>
            <a:r>
              <a:rPr lang="en-US"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957409"/>
            <a:ext cx="1752600" cy="3839568"/>
          </a:xfrm>
          <a:prstGeom prst="rect">
            <a:avLst/>
          </a:prstGeom>
        </p:spPr>
      </p:pic>
      <p:sp>
        <p:nvSpPr>
          <p:cNvPr id="11" name="Rectangle 10"/>
          <p:cNvSpPr/>
          <p:nvPr/>
        </p:nvSpPr>
        <p:spPr>
          <a:xfrm>
            <a:off x="76201" y="1059582"/>
            <a:ext cx="1752600" cy="1454244"/>
          </a:xfrm>
          <a:prstGeom prst="rect">
            <a:avLst/>
          </a:prstGeom>
        </p:spPr>
        <p:txBody>
          <a:bodyPr wrap="square" lIns="68580" tIns="34290" rIns="68580" bIns="34290">
            <a:spAutoFit/>
          </a:bodyPr>
          <a:lstStyle/>
          <a:p>
            <a:pPr algn="just"/>
            <a:r>
              <a:rPr lang="en-US" b="1" dirty="0" smtClean="0">
                <a:solidFill>
                  <a:srgbClr val="FF0000"/>
                </a:solidFill>
              </a:rPr>
              <a:t>I. </a:t>
            </a:r>
            <a:r>
              <a:rPr lang="en-US" b="1" dirty="0" err="1" smtClean="0">
                <a:solidFill>
                  <a:srgbClr val="FF0000"/>
                </a:solidFill>
              </a:rPr>
              <a:t>Liên</a:t>
            </a:r>
            <a:r>
              <a:rPr lang="en-US" b="1" dirty="0" smtClean="0">
                <a:solidFill>
                  <a:srgbClr val="FF0000"/>
                </a:solidFill>
              </a:rPr>
              <a:t> </a:t>
            </a:r>
            <a:r>
              <a:rPr lang="en-US" b="1" dirty="0">
                <a:solidFill>
                  <a:srgbClr val="FF0000"/>
                </a:solidFill>
              </a:rPr>
              <a:t>kết nội </a:t>
            </a:r>
            <a:r>
              <a:rPr lang="en-US" b="1" dirty="0" smtClean="0">
                <a:solidFill>
                  <a:srgbClr val="FF0000"/>
                </a:solidFill>
              </a:rPr>
              <a:t>dung</a:t>
            </a:r>
          </a:p>
          <a:p>
            <a:pPr algn="just"/>
            <a:r>
              <a:rPr lang="en-US" b="1" dirty="0" smtClean="0">
                <a:solidFill>
                  <a:srgbClr val="FF0000"/>
                </a:solidFill>
              </a:rPr>
              <a:t>(SGK </a:t>
            </a:r>
            <a:r>
              <a:rPr lang="en-US" b="1" dirty="0">
                <a:solidFill>
                  <a:srgbClr val="FF0000"/>
                </a:solidFill>
              </a:rPr>
              <a:t>-</a:t>
            </a:r>
            <a:r>
              <a:rPr lang="en-US" b="1" dirty="0" smtClean="0">
                <a:solidFill>
                  <a:srgbClr val="FF0000"/>
                </a:solidFill>
              </a:rPr>
              <a:t> </a:t>
            </a:r>
            <a:r>
              <a:rPr lang="en-US" b="1" dirty="0" err="1" smtClean="0">
                <a:solidFill>
                  <a:srgbClr val="FF0000"/>
                </a:solidFill>
              </a:rPr>
              <a:t>Trang</a:t>
            </a:r>
            <a:r>
              <a:rPr lang="en-US" b="1" dirty="0" smtClean="0">
                <a:solidFill>
                  <a:srgbClr val="FF0000"/>
                </a:solidFill>
              </a:rPr>
              <a:t> 42, 43)</a:t>
            </a:r>
          </a:p>
          <a:p>
            <a:pPr algn="just"/>
            <a:r>
              <a:rPr lang="en-US" b="1" dirty="0" smtClean="0">
                <a:solidFill>
                  <a:srgbClr val="FF0000"/>
                </a:solidFill>
              </a:rPr>
              <a:t>1. </a:t>
            </a:r>
            <a:r>
              <a:rPr lang="en-US" b="1" dirty="0" err="1" smtClean="0">
                <a:solidFill>
                  <a:srgbClr val="FF0000"/>
                </a:solidFill>
              </a:rPr>
              <a:t>Ví</a:t>
            </a:r>
            <a:r>
              <a:rPr lang="en-US" b="1" dirty="0" smtClean="0">
                <a:solidFill>
                  <a:srgbClr val="FF0000"/>
                </a:solidFill>
              </a:rPr>
              <a:t> </a:t>
            </a:r>
            <a:r>
              <a:rPr lang="en-US" b="1" dirty="0" err="1" smtClean="0">
                <a:solidFill>
                  <a:srgbClr val="FF0000"/>
                </a:solidFill>
              </a:rPr>
              <a:t>dụ</a:t>
            </a:r>
            <a:endParaRPr lang="en-US" b="1" dirty="0">
              <a:solidFill>
                <a:srgbClr val="FF0000"/>
              </a:solidFill>
            </a:endParaRPr>
          </a:p>
        </p:txBody>
      </p:sp>
      <p:cxnSp>
        <p:nvCxnSpPr>
          <p:cNvPr id="9" name="Straight Connector 8"/>
          <p:cNvCxnSpPr/>
          <p:nvPr/>
        </p:nvCxnSpPr>
        <p:spPr>
          <a:xfrm>
            <a:off x="4876800" y="1178755"/>
            <a:ext cx="0" cy="360545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15023" y="1029258"/>
            <a:ext cx="3900377" cy="4260654"/>
          </a:xfrm>
          <a:prstGeom prst="rect">
            <a:avLst/>
          </a:prstGeom>
          <a:noFill/>
        </p:spPr>
        <p:txBody>
          <a:bodyPr wrap="square" lIns="68580" tIns="34290" rIns="68580" bIns="34290" rtlCol="0">
            <a:spAutoFit/>
          </a:bodyPr>
          <a:lstStyle/>
          <a:p>
            <a:pPr lvl="0" algn="just">
              <a:lnSpc>
                <a:spcPct val="115000"/>
              </a:lnSpc>
              <a:spcBef>
                <a:spcPts val="0"/>
              </a:spcBef>
              <a:spcAft>
                <a:spcPts val="750"/>
              </a:spcAft>
            </a:pPr>
            <a:r>
              <a:rPr lang="en-US" dirty="0">
                <a:solidFill>
                  <a:prstClr val="white"/>
                </a:solidFill>
              </a:rPr>
              <a:t>(1) </a:t>
            </a:r>
            <a:r>
              <a:rPr lang="en-US" dirty="0" err="1">
                <a:solidFill>
                  <a:prstClr val="white"/>
                </a:solidFill>
              </a:rPr>
              <a:t>Tác</a:t>
            </a:r>
            <a:r>
              <a:rPr lang="en-US" dirty="0">
                <a:solidFill>
                  <a:prstClr val="white"/>
                </a:solidFill>
              </a:rPr>
              <a:t> </a:t>
            </a:r>
            <a:r>
              <a:rPr lang="en-US" dirty="0" err="1">
                <a:solidFill>
                  <a:prstClr val="white"/>
                </a:solidFill>
              </a:rPr>
              <a:t>phẩm</a:t>
            </a:r>
            <a:r>
              <a:rPr lang="en-US" dirty="0">
                <a:solidFill>
                  <a:prstClr val="white"/>
                </a:solidFill>
              </a:rPr>
              <a:t> </a:t>
            </a:r>
            <a:r>
              <a:rPr lang="en-US" dirty="0" err="1">
                <a:solidFill>
                  <a:prstClr val="white"/>
                </a:solidFill>
              </a:rPr>
              <a:t>nghệ</a:t>
            </a:r>
            <a:r>
              <a:rPr lang="en-US" dirty="0">
                <a:solidFill>
                  <a:prstClr val="white"/>
                </a:solidFill>
              </a:rPr>
              <a:t> </a:t>
            </a:r>
            <a:r>
              <a:rPr lang="en-US" dirty="0" err="1">
                <a:solidFill>
                  <a:prstClr val="white"/>
                </a:solidFill>
              </a:rPr>
              <a:t>thuật</a:t>
            </a:r>
            <a:r>
              <a:rPr lang="en-US" dirty="0">
                <a:solidFill>
                  <a:prstClr val="white"/>
                </a:solidFill>
              </a:rPr>
              <a:t> </a:t>
            </a:r>
            <a:r>
              <a:rPr lang="en-US" dirty="0" err="1">
                <a:solidFill>
                  <a:prstClr val="white"/>
                </a:solidFill>
              </a:rPr>
              <a:t>nào</a:t>
            </a:r>
            <a:r>
              <a:rPr lang="en-US" dirty="0">
                <a:solidFill>
                  <a:prstClr val="white"/>
                </a:solidFill>
              </a:rPr>
              <a:t> </a:t>
            </a:r>
            <a:r>
              <a:rPr lang="en-US" dirty="0" err="1">
                <a:solidFill>
                  <a:prstClr val="white"/>
                </a:solidFill>
              </a:rPr>
              <a:t>cũng</a:t>
            </a:r>
            <a:r>
              <a:rPr lang="en-US" dirty="0">
                <a:solidFill>
                  <a:prstClr val="white"/>
                </a:solidFill>
              </a:rPr>
              <a:t> </a:t>
            </a:r>
            <a:r>
              <a:rPr lang="en-US" dirty="0" err="1">
                <a:solidFill>
                  <a:prstClr val="white"/>
                </a:solidFill>
              </a:rPr>
              <a:t>phản</a:t>
            </a:r>
            <a:r>
              <a:rPr lang="en-US" dirty="0">
                <a:solidFill>
                  <a:prstClr val="white"/>
                </a:solidFill>
              </a:rPr>
              <a:t> </a:t>
            </a:r>
            <a:r>
              <a:rPr lang="en-US" dirty="0" err="1">
                <a:solidFill>
                  <a:prstClr val="white"/>
                </a:solidFill>
              </a:rPr>
              <a:t>ánh</a:t>
            </a:r>
            <a:r>
              <a:rPr lang="en-US" dirty="0">
                <a:solidFill>
                  <a:prstClr val="white"/>
                </a:solidFill>
              </a:rPr>
              <a:t> </a:t>
            </a:r>
            <a:r>
              <a:rPr lang="en-US" dirty="0" err="1">
                <a:solidFill>
                  <a:prstClr val="white"/>
                </a:solidFill>
              </a:rPr>
              <a:t>thực</a:t>
            </a:r>
            <a:r>
              <a:rPr lang="en-US" dirty="0">
                <a:solidFill>
                  <a:prstClr val="white"/>
                </a:solidFill>
              </a:rPr>
              <a:t> </a:t>
            </a:r>
            <a:r>
              <a:rPr lang="en-US" dirty="0" err="1" smtClean="0">
                <a:solidFill>
                  <a:prstClr val="white"/>
                </a:solidFill>
              </a:rPr>
              <a:t>tại</a:t>
            </a:r>
            <a:r>
              <a:rPr lang="en-US" dirty="0" smtClean="0">
                <a:solidFill>
                  <a:prstClr val="white"/>
                </a:solidFill>
              </a:rPr>
              <a:t>. </a:t>
            </a:r>
            <a:r>
              <a:rPr lang="en-US" dirty="0" smtClean="0">
                <a:solidFill>
                  <a:srgbClr val="FFFF00"/>
                </a:solidFill>
              </a:rPr>
              <a:t>(</a:t>
            </a:r>
            <a:r>
              <a:rPr lang="en-US" dirty="0" err="1" smtClean="0">
                <a:solidFill>
                  <a:srgbClr val="FFFF00"/>
                </a:solidFill>
              </a:rPr>
              <a:t>Tác</a:t>
            </a:r>
            <a:r>
              <a:rPr lang="en-US" dirty="0" smtClean="0">
                <a:solidFill>
                  <a:srgbClr val="FFFF00"/>
                </a:solidFill>
              </a:rPr>
              <a:t> </a:t>
            </a:r>
            <a:r>
              <a:rPr lang="en-US" dirty="0" err="1">
                <a:solidFill>
                  <a:srgbClr val="FFFF00"/>
                </a:solidFill>
              </a:rPr>
              <a:t>phẩm</a:t>
            </a:r>
            <a:r>
              <a:rPr lang="en-US" dirty="0">
                <a:solidFill>
                  <a:srgbClr val="FFFF00"/>
                </a:solidFill>
              </a:rPr>
              <a:t> </a:t>
            </a:r>
            <a:r>
              <a:rPr lang="en-US" dirty="0" err="1">
                <a:solidFill>
                  <a:srgbClr val="FFFF00"/>
                </a:solidFill>
              </a:rPr>
              <a:t>nghệ</a:t>
            </a:r>
            <a:r>
              <a:rPr lang="en-US" dirty="0">
                <a:solidFill>
                  <a:srgbClr val="FFFF00"/>
                </a:solidFill>
              </a:rPr>
              <a:t> </a:t>
            </a:r>
            <a:r>
              <a:rPr lang="en-US" dirty="0" err="1">
                <a:solidFill>
                  <a:srgbClr val="FFFF00"/>
                </a:solidFill>
              </a:rPr>
              <a:t>thuật</a:t>
            </a:r>
            <a:r>
              <a:rPr lang="en-US" dirty="0">
                <a:solidFill>
                  <a:srgbClr val="FFFF00"/>
                </a:solidFill>
              </a:rPr>
              <a:t> </a:t>
            </a:r>
            <a:r>
              <a:rPr lang="en-US" dirty="0" err="1">
                <a:solidFill>
                  <a:srgbClr val="FFFF00"/>
                </a:solidFill>
              </a:rPr>
              <a:t>phải</a:t>
            </a:r>
            <a:r>
              <a:rPr lang="en-US" dirty="0">
                <a:solidFill>
                  <a:srgbClr val="FFFF00"/>
                </a:solidFill>
              </a:rPr>
              <a:t> </a:t>
            </a:r>
            <a:r>
              <a:rPr lang="en-US" dirty="0" err="1">
                <a:solidFill>
                  <a:srgbClr val="FFFF00"/>
                </a:solidFill>
              </a:rPr>
              <a:t>làm</a:t>
            </a:r>
            <a:r>
              <a:rPr lang="en-US" dirty="0">
                <a:solidFill>
                  <a:srgbClr val="FFFF00"/>
                </a:solidFill>
              </a:rPr>
              <a:t> </a:t>
            </a:r>
            <a:r>
              <a:rPr lang="en-US" dirty="0" err="1">
                <a:solidFill>
                  <a:srgbClr val="FFFF00"/>
                </a:solidFill>
              </a:rPr>
              <a:t>gì</a:t>
            </a:r>
            <a:r>
              <a:rPr lang="en-US" dirty="0">
                <a:solidFill>
                  <a:srgbClr val="FFFF00"/>
                </a:solidFill>
              </a:rPr>
              <a:t>? </a:t>
            </a:r>
            <a:r>
              <a:rPr lang="en-US" dirty="0" err="1">
                <a:solidFill>
                  <a:srgbClr val="FFFF00"/>
                </a:solidFill>
              </a:rPr>
              <a:t>Phản</a:t>
            </a:r>
            <a:r>
              <a:rPr lang="en-US" dirty="0">
                <a:solidFill>
                  <a:srgbClr val="FFFF00"/>
                </a:solidFill>
              </a:rPr>
              <a:t> </a:t>
            </a:r>
            <a:r>
              <a:rPr lang="en-US" dirty="0" err="1">
                <a:solidFill>
                  <a:srgbClr val="FFFF00"/>
                </a:solidFill>
              </a:rPr>
              <a:t>ánh</a:t>
            </a:r>
            <a:r>
              <a:rPr lang="en-US" dirty="0">
                <a:solidFill>
                  <a:srgbClr val="FFFF00"/>
                </a:solidFill>
              </a:rPr>
              <a:t> </a:t>
            </a:r>
            <a:r>
              <a:rPr lang="en-US" dirty="0" err="1">
                <a:solidFill>
                  <a:srgbClr val="FFFF00"/>
                </a:solidFill>
              </a:rPr>
              <a:t>thực</a:t>
            </a:r>
            <a:r>
              <a:rPr lang="en-US" dirty="0">
                <a:solidFill>
                  <a:srgbClr val="FFFF00"/>
                </a:solidFill>
              </a:rPr>
              <a:t> </a:t>
            </a:r>
            <a:r>
              <a:rPr lang="en-US" dirty="0" err="1">
                <a:solidFill>
                  <a:srgbClr val="FFFF00"/>
                </a:solidFill>
              </a:rPr>
              <a:t>tại</a:t>
            </a:r>
            <a:r>
              <a:rPr lang="en-US" dirty="0">
                <a:solidFill>
                  <a:srgbClr val="FFFF00"/>
                </a:solidFill>
              </a:rPr>
              <a:t>)</a:t>
            </a:r>
          </a:p>
          <a:p>
            <a:pPr lvl="0" algn="just">
              <a:lnSpc>
                <a:spcPct val="115000"/>
              </a:lnSpc>
              <a:spcBef>
                <a:spcPts val="0"/>
              </a:spcBef>
              <a:spcAft>
                <a:spcPts val="750"/>
              </a:spcAft>
            </a:pPr>
            <a:r>
              <a:rPr lang="en-US" dirty="0">
                <a:solidFill>
                  <a:prstClr val="white"/>
                </a:solidFill>
              </a:rPr>
              <a:t>(2) </a:t>
            </a:r>
            <a:r>
              <a:rPr lang="en-US" dirty="0" err="1">
                <a:solidFill>
                  <a:prstClr val="white"/>
                </a:solidFill>
              </a:rPr>
              <a:t>Nghệ</a:t>
            </a:r>
            <a:r>
              <a:rPr lang="en-US" dirty="0">
                <a:solidFill>
                  <a:prstClr val="white"/>
                </a:solidFill>
              </a:rPr>
              <a:t> </a:t>
            </a:r>
            <a:r>
              <a:rPr lang="en-US" dirty="0" err="1">
                <a:solidFill>
                  <a:prstClr val="white"/>
                </a:solidFill>
              </a:rPr>
              <a:t>sĩ</a:t>
            </a:r>
            <a:r>
              <a:rPr lang="en-US" dirty="0">
                <a:solidFill>
                  <a:prstClr val="white"/>
                </a:solidFill>
              </a:rPr>
              <a:t> </a:t>
            </a:r>
            <a:r>
              <a:rPr lang="en-US" dirty="0" err="1">
                <a:solidFill>
                  <a:prstClr val="white"/>
                </a:solidFill>
              </a:rPr>
              <a:t>không</a:t>
            </a:r>
            <a:r>
              <a:rPr lang="en-US" dirty="0">
                <a:solidFill>
                  <a:prstClr val="white"/>
                </a:solidFill>
              </a:rPr>
              <a:t> </a:t>
            </a:r>
            <a:r>
              <a:rPr lang="en-US" dirty="0" err="1">
                <a:solidFill>
                  <a:prstClr val="white"/>
                </a:solidFill>
              </a:rPr>
              <a:t>những</a:t>
            </a:r>
            <a:r>
              <a:rPr lang="en-US" dirty="0">
                <a:solidFill>
                  <a:prstClr val="white"/>
                </a:solidFill>
              </a:rPr>
              <a:t> </a:t>
            </a:r>
            <a:r>
              <a:rPr lang="en-US" dirty="0" err="1">
                <a:solidFill>
                  <a:prstClr val="white"/>
                </a:solidFill>
              </a:rPr>
              <a:t>ghi</a:t>
            </a:r>
            <a:r>
              <a:rPr lang="en-US" dirty="0">
                <a:solidFill>
                  <a:prstClr val="white"/>
                </a:solidFill>
              </a:rPr>
              <a:t> </a:t>
            </a:r>
            <a:r>
              <a:rPr lang="en-US" dirty="0" err="1">
                <a:solidFill>
                  <a:prstClr val="white"/>
                </a:solidFill>
              </a:rPr>
              <a:t>lại</a:t>
            </a:r>
            <a:r>
              <a:rPr lang="en-US" dirty="0">
                <a:solidFill>
                  <a:prstClr val="white"/>
                </a:solidFill>
              </a:rPr>
              <a:t> </a:t>
            </a:r>
            <a:r>
              <a:rPr lang="en-US" dirty="0" err="1">
                <a:solidFill>
                  <a:prstClr val="white"/>
                </a:solidFill>
              </a:rPr>
              <a:t>cái</a:t>
            </a:r>
            <a:r>
              <a:rPr lang="en-US" dirty="0">
                <a:solidFill>
                  <a:prstClr val="white"/>
                </a:solidFill>
              </a:rPr>
              <a:t> </a:t>
            </a:r>
            <a:r>
              <a:rPr lang="en-US" dirty="0" err="1">
                <a:solidFill>
                  <a:prstClr val="white"/>
                </a:solidFill>
              </a:rPr>
              <a:t>đã</a:t>
            </a:r>
            <a:r>
              <a:rPr lang="en-US" dirty="0">
                <a:solidFill>
                  <a:prstClr val="white"/>
                </a:solidFill>
              </a:rPr>
              <a:t> </a:t>
            </a:r>
            <a:r>
              <a:rPr lang="en-US" dirty="0" err="1">
                <a:solidFill>
                  <a:prstClr val="white"/>
                </a:solidFill>
              </a:rPr>
              <a:t>có</a:t>
            </a:r>
            <a:r>
              <a:rPr lang="en-US" dirty="0">
                <a:solidFill>
                  <a:prstClr val="white"/>
                </a:solidFill>
              </a:rPr>
              <a:t> </a:t>
            </a:r>
            <a:r>
              <a:rPr lang="en-US" dirty="0" err="1">
                <a:solidFill>
                  <a:prstClr val="white"/>
                </a:solidFill>
              </a:rPr>
              <a:t>mà</a:t>
            </a:r>
            <a:r>
              <a:rPr lang="en-US" dirty="0">
                <a:solidFill>
                  <a:prstClr val="white"/>
                </a:solidFill>
              </a:rPr>
              <a:t> </a:t>
            </a:r>
            <a:r>
              <a:rPr lang="en-US" dirty="0" err="1">
                <a:solidFill>
                  <a:prstClr val="white"/>
                </a:solidFill>
              </a:rPr>
              <a:t>còn</a:t>
            </a:r>
            <a:r>
              <a:rPr lang="en-US" dirty="0">
                <a:solidFill>
                  <a:prstClr val="white"/>
                </a:solidFill>
              </a:rPr>
              <a:t> </a:t>
            </a:r>
            <a:r>
              <a:rPr lang="en-US" dirty="0" err="1">
                <a:solidFill>
                  <a:prstClr val="white"/>
                </a:solidFill>
              </a:rPr>
              <a:t>muốn</a:t>
            </a:r>
            <a:r>
              <a:rPr lang="en-US" dirty="0">
                <a:solidFill>
                  <a:prstClr val="white"/>
                </a:solidFill>
              </a:rPr>
              <a:t> </a:t>
            </a:r>
            <a:r>
              <a:rPr lang="en-US" dirty="0" err="1">
                <a:solidFill>
                  <a:prstClr val="white"/>
                </a:solidFill>
              </a:rPr>
              <a:t>nói</a:t>
            </a:r>
            <a:r>
              <a:rPr lang="en-US" dirty="0">
                <a:solidFill>
                  <a:prstClr val="white"/>
                </a:solidFill>
              </a:rPr>
              <a:t> </a:t>
            </a:r>
            <a:r>
              <a:rPr lang="en-US" dirty="0" err="1">
                <a:solidFill>
                  <a:prstClr val="white"/>
                </a:solidFill>
              </a:rPr>
              <a:t>điều</a:t>
            </a:r>
            <a:r>
              <a:rPr lang="en-US" dirty="0">
                <a:solidFill>
                  <a:prstClr val="white"/>
                </a:solidFill>
              </a:rPr>
              <a:t> </a:t>
            </a:r>
            <a:r>
              <a:rPr lang="en-US" dirty="0" err="1">
                <a:solidFill>
                  <a:prstClr val="white"/>
                </a:solidFill>
              </a:rPr>
              <a:t>mới</a:t>
            </a:r>
            <a:r>
              <a:rPr lang="en-US" dirty="0">
                <a:solidFill>
                  <a:prstClr val="white"/>
                </a:solidFill>
              </a:rPr>
              <a:t> </a:t>
            </a:r>
            <a:r>
              <a:rPr lang="en-US" dirty="0" err="1" smtClean="0">
                <a:solidFill>
                  <a:prstClr val="white"/>
                </a:solidFill>
              </a:rPr>
              <a:t>mẻ</a:t>
            </a:r>
            <a:r>
              <a:rPr lang="en-US" dirty="0" smtClean="0">
                <a:solidFill>
                  <a:prstClr val="white"/>
                </a:solidFill>
              </a:rPr>
              <a:t>. </a:t>
            </a:r>
            <a:r>
              <a:rPr lang="en-US" dirty="0">
                <a:solidFill>
                  <a:srgbClr val="FFFF00"/>
                </a:solidFill>
              </a:rPr>
              <a:t>(</a:t>
            </a:r>
            <a:r>
              <a:rPr lang="en-US" dirty="0" err="1">
                <a:solidFill>
                  <a:srgbClr val="FFFF00"/>
                </a:solidFill>
              </a:rPr>
              <a:t>Phản</a:t>
            </a:r>
            <a:r>
              <a:rPr lang="en-US" dirty="0">
                <a:solidFill>
                  <a:srgbClr val="FFFF00"/>
                </a:solidFill>
              </a:rPr>
              <a:t> </a:t>
            </a:r>
            <a:r>
              <a:rPr lang="en-US" dirty="0" err="1">
                <a:solidFill>
                  <a:srgbClr val="FFFF00"/>
                </a:solidFill>
              </a:rPr>
              <a:t>ánh</a:t>
            </a:r>
            <a:r>
              <a:rPr lang="en-US" dirty="0">
                <a:solidFill>
                  <a:srgbClr val="FFFF00"/>
                </a:solidFill>
              </a:rPr>
              <a:t> </a:t>
            </a:r>
            <a:r>
              <a:rPr lang="en-US" dirty="0" err="1">
                <a:solidFill>
                  <a:srgbClr val="FFFF00"/>
                </a:solidFill>
              </a:rPr>
              <a:t>thực</a:t>
            </a:r>
            <a:r>
              <a:rPr lang="en-US" dirty="0">
                <a:solidFill>
                  <a:srgbClr val="FFFF00"/>
                </a:solidFill>
              </a:rPr>
              <a:t> </a:t>
            </a:r>
            <a:r>
              <a:rPr lang="en-US" dirty="0" err="1">
                <a:solidFill>
                  <a:srgbClr val="FFFF00"/>
                </a:solidFill>
              </a:rPr>
              <a:t>tại</a:t>
            </a:r>
            <a:r>
              <a:rPr lang="en-US" dirty="0">
                <a:solidFill>
                  <a:srgbClr val="FFFF00"/>
                </a:solidFill>
              </a:rPr>
              <a:t> </a:t>
            </a:r>
            <a:r>
              <a:rPr lang="en-US" dirty="0" err="1">
                <a:solidFill>
                  <a:srgbClr val="FFFF00"/>
                </a:solidFill>
              </a:rPr>
              <a:t>như</a:t>
            </a:r>
            <a:r>
              <a:rPr lang="en-US" dirty="0">
                <a:solidFill>
                  <a:srgbClr val="FFFF00"/>
                </a:solidFill>
              </a:rPr>
              <a:t> </a:t>
            </a:r>
            <a:r>
              <a:rPr lang="en-US" dirty="0" err="1">
                <a:solidFill>
                  <a:srgbClr val="FFFF00"/>
                </a:solidFill>
              </a:rPr>
              <a:t>thế</a:t>
            </a:r>
            <a:r>
              <a:rPr lang="en-US" dirty="0">
                <a:solidFill>
                  <a:srgbClr val="FFFF00"/>
                </a:solidFill>
              </a:rPr>
              <a:t> </a:t>
            </a:r>
            <a:r>
              <a:rPr lang="en-US" dirty="0" err="1">
                <a:solidFill>
                  <a:srgbClr val="FFFF00"/>
                </a:solidFill>
              </a:rPr>
              <a:t>nào</a:t>
            </a:r>
            <a:r>
              <a:rPr lang="en-US" dirty="0">
                <a:solidFill>
                  <a:srgbClr val="FFFF00"/>
                </a:solidFill>
              </a:rPr>
              <a:t>? </a:t>
            </a:r>
            <a:r>
              <a:rPr lang="en-US" dirty="0" err="1" smtClean="0">
                <a:solidFill>
                  <a:srgbClr val="FFFF00"/>
                </a:solidFill>
              </a:rPr>
              <a:t>Tái</a:t>
            </a:r>
            <a:r>
              <a:rPr lang="en-US" dirty="0" smtClean="0">
                <a:solidFill>
                  <a:srgbClr val="FFFF00"/>
                </a:solidFill>
              </a:rPr>
              <a:t> </a:t>
            </a:r>
            <a:r>
              <a:rPr lang="en-US" dirty="0" err="1">
                <a:solidFill>
                  <a:srgbClr val="FFFF00"/>
                </a:solidFill>
              </a:rPr>
              <a:t>hiện</a:t>
            </a:r>
            <a:r>
              <a:rPr lang="en-US" dirty="0">
                <a:solidFill>
                  <a:srgbClr val="FFFF00"/>
                </a:solidFill>
              </a:rPr>
              <a:t> </a:t>
            </a:r>
            <a:r>
              <a:rPr lang="en-US" dirty="0" err="1">
                <a:solidFill>
                  <a:srgbClr val="FFFF00"/>
                </a:solidFill>
              </a:rPr>
              <a:t>và</a:t>
            </a:r>
            <a:r>
              <a:rPr lang="en-US" dirty="0">
                <a:solidFill>
                  <a:srgbClr val="FFFF00"/>
                </a:solidFill>
              </a:rPr>
              <a:t> </a:t>
            </a:r>
            <a:r>
              <a:rPr lang="en-US" dirty="0" err="1">
                <a:solidFill>
                  <a:srgbClr val="FFFF00"/>
                </a:solidFill>
              </a:rPr>
              <a:t>sáng</a:t>
            </a:r>
            <a:r>
              <a:rPr lang="en-US" dirty="0">
                <a:solidFill>
                  <a:srgbClr val="FFFF00"/>
                </a:solidFill>
              </a:rPr>
              <a:t> </a:t>
            </a:r>
            <a:r>
              <a:rPr lang="en-US" dirty="0" err="1">
                <a:solidFill>
                  <a:srgbClr val="FFFF00"/>
                </a:solidFill>
              </a:rPr>
              <a:t>tạo</a:t>
            </a:r>
            <a:r>
              <a:rPr lang="en-US" dirty="0">
                <a:solidFill>
                  <a:srgbClr val="FFFF00"/>
                </a:solidFill>
              </a:rPr>
              <a:t>)</a:t>
            </a:r>
          </a:p>
          <a:p>
            <a:pPr lvl="0" algn="just">
              <a:lnSpc>
                <a:spcPct val="115000"/>
              </a:lnSpc>
              <a:spcBef>
                <a:spcPts val="0"/>
              </a:spcBef>
              <a:spcAft>
                <a:spcPts val="750"/>
              </a:spcAft>
            </a:pPr>
            <a:r>
              <a:rPr lang="en-US" dirty="0">
                <a:solidFill>
                  <a:prstClr val="white"/>
                </a:solidFill>
              </a:rPr>
              <a:t>(3) </a:t>
            </a:r>
            <a:r>
              <a:rPr lang="en-US" dirty="0" err="1">
                <a:solidFill>
                  <a:prstClr val="white"/>
                </a:solidFill>
              </a:rPr>
              <a:t>Để</a:t>
            </a:r>
            <a:r>
              <a:rPr lang="en-US" dirty="0">
                <a:solidFill>
                  <a:prstClr val="white"/>
                </a:solidFill>
              </a:rPr>
              <a:t> </a:t>
            </a:r>
            <a:r>
              <a:rPr lang="en-US" dirty="0" err="1">
                <a:solidFill>
                  <a:prstClr val="white"/>
                </a:solidFill>
              </a:rPr>
              <a:t>nhắn</a:t>
            </a:r>
            <a:r>
              <a:rPr lang="en-US" dirty="0">
                <a:solidFill>
                  <a:prstClr val="white"/>
                </a:solidFill>
              </a:rPr>
              <a:t> </a:t>
            </a:r>
            <a:r>
              <a:rPr lang="en-US" dirty="0" err="1">
                <a:solidFill>
                  <a:prstClr val="white"/>
                </a:solidFill>
              </a:rPr>
              <a:t>gửi</a:t>
            </a:r>
            <a:r>
              <a:rPr lang="en-US" dirty="0">
                <a:solidFill>
                  <a:prstClr val="white"/>
                </a:solidFill>
              </a:rPr>
              <a:t> </a:t>
            </a:r>
            <a:r>
              <a:rPr lang="en-US" dirty="0" err="1">
                <a:solidFill>
                  <a:prstClr val="white"/>
                </a:solidFill>
              </a:rPr>
              <a:t>một</a:t>
            </a:r>
            <a:r>
              <a:rPr lang="en-US" dirty="0">
                <a:solidFill>
                  <a:prstClr val="white"/>
                </a:solidFill>
              </a:rPr>
              <a:t> </a:t>
            </a:r>
            <a:r>
              <a:rPr lang="en-US" dirty="0" err="1">
                <a:solidFill>
                  <a:prstClr val="white"/>
                </a:solidFill>
              </a:rPr>
              <a:t>điều</a:t>
            </a:r>
            <a:r>
              <a:rPr lang="en-US" dirty="0">
                <a:solidFill>
                  <a:prstClr val="white"/>
                </a:solidFill>
              </a:rPr>
              <a:t> </a:t>
            </a:r>
            <a:r>
              <a:rPr lang="en-US" dirty="0" err="1">
                <a:solidFill>
                  <a:prstClr val="white"/>
                </a:solidFill>
              </a:rPr>
              <a:t>gì</a:t>
            </a:r>
            <a:r>
              <a:rPr lang="en-US" dirty="0">
                <a:solidFill>
                  <a:prstClr val="white"/>
                </a:solidFill>
              </a:rPr>
              <a:t> </a:t>
            </a:r>
            <a:r>
              <a:rPr lang="en-US" dirty="0" err="1">
                <a:solidFill>
                  <a:prstClr val="white"/>
                </a:solidFill>
              </a:rPr>
              <a:t>đó</a:t>
            </a:r>
            <a:r>
              <a:rPr lang="en-US" dirty="0">
                <a:solidFill>
                  <a:prstClr val="white"/>
                </a:solidFill>
              </a:rPr>
              <a:t> </a:t>
            </a:r>
            <a:r>
              <a:rPr lang="en-US" dirty="0">
                <a:solidFill>
                  <a:srgbClr val="FFFF00"/>
                </a:solidFill>
              </a:rPr>
              <a:t>(</a:t>
            </a:r>
            <a:r>
              <a:rPr lang="en-US" dirty="0" err="1">
                <a:solidFill>
                  <a:srgbClr val="FFFF00"/>
                </a:solidFill>
              </a:rPr>
              <a:t>Tái</a:t>
            </a:r>
            <a:r>
              <a:rPr lang="en-US" dirty="0">
                <a:solidFill>
                  <a:srgbClr val="FFFF00"/>
                </a:solidFill>
              </a:rPr>
              <a:t> </a:t>
            </a:r>
            <a:r>
              <a:rPr lang="en-US" dirty="0" err="1">
                <a:solidFill>
                  <a:srgbClr val="FFFF00"/>
                </a:solidFill>
              </a:rPr>
              <a:t>hiện</a:t>
            </a:r>
            <a:r>
              <a:rPr lang="en-US" dirty="0">
                <a:solidFill>
                  <a:srgbClr val="FFFF00"/>
                </a:solidFill>
              </a:rPr>
              <a:t> </a:t>
            </a:r>
            <a:r>
              <a:rPr lang="en-US" dirty="0" err="1">
                <a:solidFill>
                  <a:srgbClr val="FFFF00"/>
                </a:solidFill>
              </a:rPr>
              <a:t>và</a:t>
            </a:r>
            <a:r>
              <a:rPr lang="en-US" dirty="0">
                <a:solidFill>
                  <a:srgbClr val="FFFF00"/>
                </a:solidFill>
              </a:rPr>
              <a:t> </a:t>
            </a:r>
            <a:r>
              <a:rPr lang="en-US" dirty="0" err="1">
                <a:solidFill>
                  <a:srgbClr val="FFFF00"/>
                </a:solidFill>
              </a:rPr>
              <a:t>sáng</a:t>
            </a:r>
            <a:r>
              <a:rPr lang="en-US" dirty="0">
                <a:solidFill>
                  <a:srgbClr val="FFFF00"/>
                </a:solidFill>
              </a:rPr>
              <a:t> </a:t>
            </a:r>
            <a:r>
              <a:rPr lang="en-US" dirty="0" err="1">
                <a:solidFill>
                  <a:srgbClr val="FFFF00"/>
                </a:solidFill>
              </a:rPr>
              <a:t>tạo</a:t>
            </a:r>
            <a:r>
              <a:rPr lang="en-US" dirty="0">
                <a:solidFill>
                  <a:srgbClr val="FFFF00"/>
                </a:solidFill>
              </a:rPr>
              <a:t> </a:t>
            </a:r>
            <a:r>
              <a:rPr lang="en-US" dirty="0" err="1">
                <a:solidFill>
                  <a:srgbClr val="FFFF00"/>
                </a:solidFill>
              </a:rPr>
              <a:t>để</a:t>
            </a:r>
            <a:r>
              <a:rPr lang="en-US" dirty="0">
                <a:solidFill>
                  <a:srgbClr val="FFFF00"/>
                </a:solidFill>
              </a:rPr>
              <a:t> </a:t>
            </a:r>
            <a:r>
              <a:rPr lang="en-US" dirty="0" err="1">
                <a:solidFill>
                  <a:srgbClr val="FFFF00"/>
                </a:solidFill>
              </a:rPr>
              <a:t>làm</a:t>
            </a:r>
            <a:r>
              <a:rPr lang="en-US" dirty="0">
                <a:solidFill>
                  <a:srgbClr val="FFFF00"/>
                </a:solidFill>
              </a:rPr>
              <a:t> </a:t>
            </a:r>
            <a:r>
              <a:rPr lang="en-US" dirty="0" err="1">
                <a:solidFill>
                  <a:srgbClr val="FFFF00"/>
                </a:solidFill>
              </a:rPr>
              <a:t>gì</a:t>
            </a:r>
            <a:r>
              <a:rPr lang="en-US" dirty="0">
                <a:solidFill>
                  <a:srgbClr val="FFFF00"/>
                </a:solidFill>
              </a:rPr>
              <a:t>?) </a:t>
            </a:r>
          </a:p>
          <a:p>
            <a:pPr lvl="0" algn="just">
              <a:lnSpc>
                <a:spcPct val="115000"/>
              </a:lnSpc>
              <a:spcBef>
                <a:spcPts val="0"/>
              </a:spcBef>
              <a:spcAft>
                <a:spcPts val="750"/>
              </a:spcAft>
            </a:pPr>
            <a:r>
              <a:rPr lang="en-US" b="1" dirty="0">
                <a:solidFill>
                  <a:srgbClr val="FFFF00"/>
                </a:solidFill>
                <a:sym typeface="Wingdings" panose="05000000000000000000" pitchFamily="2" charset="2"/>
              </a:rPr>
              <a:t></a:t>
            </a:r>
            <a:r>
              <a:rPr lang="en-US" b="1" dirty="0">
                <a:solidFill>
                  <a:srgbClr val="FFFF00"/>
                </a:solidFill>
              </a:rPr>
              <a:t> </a:t>
            </a:r>
            <a:r>
              <a:rPr lang="en-US" b="1" dirty="0" err="1">
                <a:solidFill>
                  <a:srgbClr val="FFFF00"/>
                </a:solidFill>
              </a:rPr>
              <a:t>Các</a:t>
            </a:r>
            <a:r>
              <a:rPr lang="en-US" b="1" dirty="0">
                <a:solidFill>
                  <a:srgbClr val="FFFF00"/>
                </a:solidFill>
              </a:rPr>
              <a:t> </a:t>
            </a:r>
            <a:r>
              <a:rPr lang="en-US" b="1" dirty="0" err="1">
                <a:solidFill>
                  <a:srgbClr val="FFFF00"/>
                </a:solidFill>
              </a:rPr>
              <a:t>câu</a:t>
            </a:r>
            <a:r>
              <a:rPr lang="en-US" b="1" dirty="0">
                <a:solidFill>
                  <a:srgbClr val="FFFF00"/>
                </a:solidFill>
              </a:rPr>
              <a:t> </a:t>
            </a:r>
            <a:r>
              <a:rPr lang="en-US" b="1" dirty="0" err="1">
                <a:solidFill>
                  <a:srgbClr val="FFFF00"/>
                </a:solidFill>
              </a:rPr>
              <a:t>trong</a:t>
            </a:r>
            <a:r>
              <a:rPr lang="en-US" b="1" dirty="0">
                <a:solidFill>
                  <a:srgbClr val="FFFF00"/>
                </a:solidFill>
              </a:rPr>
              <a:t> </a:t>
            </a:r>
            <a:r>
              <a:rPr lang="en-US" b="1" dirty="0" err="1">
                <a:solidFill>
                  <a:srgbClr val="FFFF00"/>
                </a:solidFill>
              </a:rPr>
              <a:t>đoạn</a:t>
            </a:r>
            <a:r>
              <a:rPr lang="en-US" b="1" dirty="0">
                <a:solidFill>
                  <a:srgbClr val="FFFF00"/>
                </a:solidFill>
              </a:rPr>
              <a:t> </a:t>
            </a:r>
            <a:r>
              <a:rPr lang="en-US" b="1" dirty="0" err="1">
                <a:solidFill>
                  <a:srgbClr val="FFFF00"/>
                </a:solidFill>
              </a:rPr>
              <a:t>văn</a:t>
            </a:r>
            <a:r>
              <a:rPr lang="en-US" b="1" dirty="0">
                <a:solidFill>
                  <a:srgbClr val="FFFF00"/>
                </a:solidFill>
              </a:rPr>
              <a:t> </a:t>
            </a:r>
            <a:r>
              <a:rPr lang="en-US" b="1" dirty="0" err="1">
                <a:solidFill>
                  <a:srgbClr val="FFFF00"/>
                </a:solidFill>
              </a:rPr>
              <a:t>sắp</a:t>
            </a:r>
            <a:r>
              <a:rPr lang="en-US" b="1" dirty="0">
                <a:solidFill>
                  <a:srgbClr val="FFFF00"/>
                </a:solidFill>
              </a:rPr>
              <a:t> </a:t>
            </a:r>
            <a:r>
              <a:rPr lang="en-US" b="1" dirty="0" err="1">
                <a:solidFill>
                  <a:srgbClr val="FFFF00"/>
                </a:solidFill>
              </a:rPr>
              <a:t>xếp</a:t>
            </a:r>
            <a:r>
              <a:rPr lang="en-US" b="1" dirty="0">
                <a:solidFill>
                  <a:srgbClr val="FFFF00"/>
                </a:solidFill>
              </a:rPr>
              <a:t> </a:t>
            </a:r>
            <a:r>
              <a:rPr lang="en-US" b="1" dirty="0" err="1">
                <a:solidFill>
                  <a:srgbClr val="FFFF00"/>
                </a:solidFill>
              </a:rPr>
              <a:t>hợp</a:t>
            </a:r>
            <a:r>
              <a:rPr lang="en-US" b="1" dirty="0">
                <a:solidFill>
                  <a:srgbClr val="FFFF00"/>
                </a:solidFill>
              </a:rPr>
              <a:t> </a:t>
            </a:r>
            <a:r>
              <a:rPr lang="en-US" b="1" dirty="0" err="1">
                <a:solidFill>
                  <a:srgbClr val="FFFF00"/>
                </a:solidFill>
              </a:rPr>
              <a:t>lí</a:t>
            </a:r>
            <a:r>
              <a:rPr lang="en-US" b="1" dirty="0">
                <a:solidFill>
                  <a:srgbClr val="FFFF00"/>
                </a:solidFill>
              </a:rPr>
              <a:t>, </a:t>
            </a:r>
            <a:r>
              <a:rPr lang="en-US" b="1" dirty="0" err="1">
                <a:solidFill>
                  <a:srgbClr val="FFFF00"/>
                </a:solidFill>
              </a:rPr>
              <a:t>theo</a:t>
            </a:r>
            <a:r>
              <a:rPr lang="en-US" b="1" dirty="0">
                <a:solidFill>
                  <a:srgbClr val="FFFF00"/>
                </a:solidFill>
              </a:rPr>
              <a:t> </a:t>
            </a:r>
            <a:r>
              <a:rPr lang="en-US" b="1" dirty="0" err="1" smtClean="0">
                <a:solidFill>
                  <a:srgbClr val="FFFF00"/>
                </a:solidFill>
              </a:rPr>
              <a:t>lô-gíc</a:t>
            </a:r>
            <a:r>
              <a:rPr lang="en-US" b="1" dirty="0" smtClean="0">
                <a:solidFill>
                  <a:srgbClr val="FFFF00"/>
                </a:solidFill>
              </a:rPr>
              <a:t>.</a:t>
            </a:r>
            <a:endParaRPr lang="en-US"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dirty="0"/>
          </a:p>
        </p:txBody>
      </p:sp>
    </p:spTree>
    <p:extLst>
      <p:ext uri="{BB962C8B-B14F-4D97-AF65-F5344CB8AC3E}">
        <p14:creationId xmlns:p14="http://schemas.microsoft.com/office/powerpoint/2010/main" val="197692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wipe(up)">
                                      <p:cBhvr>
                                        <p:cTn id="20" dur="500"/>
                                        <p:tgtEl>
                                          <p:spTgt spid="1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Effect transition="in" filter="wipe(up)">
                                      <p:cBhvr>
                                        <p:cTn id="25" dur="500"/>
                                        <p:tgtEl>
                                          <p:spTgt spid="1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wipe(up)">
                                      <p:cBhvr>
                                        <p:cTn id="30" dur="500"/>
                                        <p:tgtEl>
                                          <p:spTgt spid="1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2">
                                            <p:txEl>
                                              <p:pRg st="3" end="3"/>
                                            </p:txEl>
                                          </p:spTgt>
                                        </p:tgtEl>
                                        <p:attrNameLst>
                                          <p:attrName>style.visibility</p:attrName>
                                        </p:attrNameLst>
                                      </p:cBhvr>
                                      <p:to>
                                        <p:strVal val="visible"/>
                                      </p:to>
                                    </p:set>
                                    <p:animEffect transition="in" filter="wipe(up)">
                                      <p:cBhvr>
                                        <p:cTn id="35"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48254" y="1352550"/>
            <a:ext cx="4009946" cy="132008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en-US" b="1" dirty="0" smtClean="0">
                <a:solidFill>
                  <a:schemeClr val="bg1"/>
                </a:solidFill>
                <a:latin typeface="Arial" panose="020B0604020202020204" pitchFamily="34" charset="0"/>
                <a:cs typeface="Arial" panose="020B0604020202020204" pitchFamily="34" charset="0"/>
              </a:rPr>
              <a:t>Liên kết chủ đề: Các đoạn văn phải phục vụ chủ đề chung của văn bản, các </a:t>
            </a:r>
            <a:r>
              <a:rPr lang="en-US" b="1" dirty="0" err="1" smtClean="0">
                <a:solidFill>
                  <a:schemeClr val="bg1"/>
                </a:solidFill>
                <a:latin typeface="Arial" panose="020B0604020202020204" pitchFamily="34" charset="0"/>
                <a:cs typeface="Arial" panose="020B0604020202020204" pitchFamily="34" charset="0"/>
              </a:rPr>
              <a:t>câu</a:t>
            </a:r>
            <a:r>
              <a:rPr lang="en-US" b="1" dirty="0" smtClean="0">
                <a:solidFill>
                  <a:schemeClr val="bg1"/>
                </a:solidFill>
                <a:latin typeface="Arial" panose="020B0604020202020204" pitchFamily="34" charset="0"/>
                <a:cs typeface="Arial" panose="020B0604020202020204" pitchFamily="34" charset="0"/>
              </a:rPr>
              <a:t> phải phục vụ chủ đề của đoạn văn.</a:t>
            </a:r>
            <a:endParaRPr lang="en-US" b="1"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4434448" y="3458404"/>
            <a:ext cx="4023752" cy="10183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en-US" b="1" dirty="0" smtClean="0">
                <a:solidFill>
                  <a:schemeClr val="bg1"/>
                </a:solidFill>
                <a:latin typeface="Arial" panose="020B0604020202020204" pitchFamily="34" charset="0"/>
                <a:cs typeface="Arial" panose="020B0604020202020204" pitchFamily="34" charset="0"/>
              </a:rPr>
              <a:t>Liên kết lô-gíc: Các đoạn văn và các </a:t>
            </a:r>
            <a:r>
              <a:rPr lang="en-US" b="1" dirty="0" err="1" smtClean="0">
                <a:solidFill>
                  <a:schemeClr val="bg1"/>
                </a:solidFill>
                <a:latin typeface="Arial" panose="020B0604020202020204" pitchFamily="34" charset="0"/>
                <a:cs typeface="Arial" panose="020B0604020202020204" pitchFamily="34" charset="0"/>
              </a:rPr>
              <a:t>câu</a:t>
            </a:r>
            <a:r>
              <a:rPr lang="en-US" b="1" dirty="0" smtClean="0">
                <a:solidFill>
                  <a:schemeClr val="bg1"/>
                </a:solidFill>
                <a:latin typeface="Arial" panose="020B0604020202020204" pitchFamily="34" charset="0"/>
                <a:cs typeface="Arial" panose="020B0604020202020204" pitchFamily="34" charset="0"/>
              </a:rPr>
              <a:t> </a:t>
            </a:r>
            <a:r>
              <a:rPr lang="en-US" b="1" dirty="0" err="1" smtClean="0">
                <a:solidFill>
                  <a:schemeClr val="bg1"/>
                </a:solidFill>
                <a:latin typeface="Arial" panose="020B0604020202020204" pitchFamily="34" charset="0"/>
                <a:cs typeface="Arial" panose="020B0604020202020204" pitchFamily="34" charset="0"/>
              </a:rPr>
              <a:t>phải</a:t>
            </a:r>
            <a:r>
              <a:rPr lang="en-US" b="1" dirty="0" smtClean="0">
                <a:solidFill>
                  <a:schemeClr val="bg1"/>
                </a:solidFill>
                <a:latin typeface="Arial" panose="020B0604020202020204" pitchFamily="34" charset="0"/>
                <a:cs typeface="Arial" panose="020B0604020202020204" pitchFamily="34" charset="0"/>
              </a:rPr>
              <a:t> </a:t>
            </a:r>
            <a:r>
              <a:rPr lang="en-US" b="1" dirty="0" err="1" smtClean="0">
                <a:solidFill>
                  <a:schemeClr val="bg1"/>
                </a:solidFill>
                <a:latin typeface="Arial" panose="020B0604020202020204" pitchFamily="34" charset="0"/>
                <a:cs typeface="Arial" panose="020B0604020202020204" pitchFamily="34" charset="0"/>
              </a:rPr>
              <a:t>được</a:t>
            </a:r>
            <a:r>
              <a:rPr lang="en-US" b="1" dirty="0" smtClean="0">
                <a:solidFill>
                  <a:schemeClr val="bg1"/>
                </a:solidFill>
                <a:latin typeface="Arial" panose="020B0604020202020204" pitchFamily="34" charset="0"/>
                <a:cs typeface="Arial" panose="020B0604020202020204" pitchFamily="34" charset="0"/>
              </a:rPr>
              <a:t> </a:t>
            </a:r>
            <a:r>
              <a:rPr lang="en-US" b="1" dirty="0" err="1" smtClean="0">
                <a:solidFill>
                  <a:schemeClr val="bg1"/>
                </a:solidFill>
                <a:latin typeface="Arial" panose="020B0604020202020204" pitchFamily="34" charset="0"/>
                <a:cs typeface="Arial" panose="020B0604020202020204" pitchFamily="34" charset="0"/>
              </a:rPr>
              <a:t>sắp</a:t>
            </a:r>
            <a:r>
              <a:rPr lang="en-US" b="1" dirty="0" smtClean="0">
                <a:solidFill>
                  <a:schemeClr val="bg1"/>
                </a:solidFill>
                <a:latin typeface="Arial" panose="020B0604020202020204" pitchFamily="34" charset="0"/>
                <a:cs typeface="Arial" panose="020B0604020202020204" pitchFamily="34" charset="0"/>
              </a:rPr>
              <a:t> xếp theo một trình tự hợp lí.</a:t>
            </a:r>
            <a:endParaRPr lang="en-US" b="1" dirty="0">
              <a:solidFill>
                <a:schemeClr val="bg1"/>
              </a:solidFill>
              <a:latin typeface="Arial" panose="020B0604020202020204" pitchFamily="34" charset="0"/>
              <a:cs typeface="Arial" panose="020B0604020202020204" pitchFamily="34" charset="0"/>
            </a:endParaRPr>
          </a:p>
        </p:txBody>
      </p:sp>
      <p:cxnSp>
        <p:nvCxnSpPr>
          <p:cNvPr id="9" name="Straight Arrow Connector 8"/>
          <p:cNvCxnSpPr/>
          <p:nvPr/>
        </p:nvCxnSpPr>
        <p:spPr>
          <a:xfrm flipV="1">
            <a:off x="3279097" y="1885953"/>
            <a:ext cx="1048943" cy="1074075"/>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p:nvPr/>
        </p:nvCxnSpPr>
        <p:spPr>
          <a:xfrm>
            <a:off x="3279097" y="2960028"/>
            <a:ext cx="979257" cy="1065439"/>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sp>
        <p:nvSpPr>
          <p:cNvPr id="14" name="Flowchart: Process 13"/>
          <p:cNvSpPr/>
          <p:nvPr/>
        </p:nvSpPr>
        <p:spPr>
          <a:xfrm>
            <a:off x="2381378" y="2419968"/>
            <a:ext cx="759785" cy="1080120"/>
          </a:xfrm>
          <a:prstGeom prst="flowChartProcess">
            <a:avLst/>
          </a:prstGeom>
        </p:spPr>
        <p:style>
          <a:lnRef idx="2">
            <a:schemeClr val="accent2"/>
          </a:lnRef>
          <a:fillRef idx="1">
            <a:schemeClr val="lt1"/>
          </a:fillRef>
          <a:effectRef idx="0">
            <a:schemeClr val="accent2"/>
          </a:effectRef>
          <a:fontRef idx="minor">
            <a:schemeClr val="dk1"/>
          </a:fontRef>
        </p:style>
        <p:txBody>
          <a:bodyPr lIns="68580" tIns="34290" rIns="68580" bIns="34290" rtlCol="0" anchor="ctr"/>
          <a:lstStyle/>
          <a:p>
            <a:pPr algn="ctr"/>
            <a:r>
              <a:rPr lang="en-US" b="1" dirty="0" smtClean="0">
                <a:ln w="6600">
                  <a:solidFill>
                    <a:srgbClr val="C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rPr>
              <a:t>Về nội dung</a:t>
            </a:r>
            <a:endParaRPr lang="en-US" b="1" dirty="0">
              <a:ln w="6600">
                <a:solidFill>
                  <a:srgbClr val="C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sp>
        <p:nvSpPr>
          <p:cNvPr id="18" name="Horizontal Scroll 17"/>
          <p:cNvSpPr/>
          <p:nvPr/>
        </p:nvSpPr>
        <p:spPr>
          <a:xfrm>
            <a:off x="1981200" y="57150"/>
            <a:ext cx="5934345" cy="972108"/>
          </a:xfrm>
          <a:prstGeom prst="horizontalScroll">
            <a:avLst>
              <a:gd name="adj" fmla="val 2500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dirty="0" smtClean="0">
                <a:solidFill>
                  <a:srgbClr val="FF0000"/>
                </a:solidFill>
                <a:latin typeface="Arial" panose="020B0604020202020204" pitchFamily="34" charset="0"/>
                <a:cs typeface="Arial" panose="020B0604020202020204" pitchFamily="34" charset="0"/>
              </a:rPr>
              <a:t>A. Liên kết </a:t>
            </a:r>
            <a:r>
              <a:rPr lang="en-US" sz="2100" b="1" dirty="0" err="1" smtClean="0">
                <a:solidFill>
                  <a:srgbClr val="FF0000"/>
                </a:solidFill>
                <a:latin typeface="Arial" panose="020B0604020202020204" pitchFamily="34" charset="0"/>
                <a:cs typeface="Arial" panose="020B0604020202020204" pitchFamily="34" charset="0"/>
              </a:rPr>
              <a:t>câu</a:t>
            </a:r>
            <a:r>
              <a:rPr lang="en-US" sz="2100" b="1" dirty="0" smtClean="0">
                <a:solidFill>
                  <a:srgbClr val="FF0000"/>
                </a:solidFill>
                <a:latin typeface="Arial" panose="020B0604020202020204" pitchFamily="34" charset="0"/>
                <a:cs typeface="Arial" panose="020B0604020202020204" pitchFamily="34" charset="0"/>
              </a:rPr>
              <a:t> và liên kết đoạn văn</a:t>
            </a:r>
            <a:endParaRPr lang="en-US" sz="2100" b="1" dirty="0">
              <a:solidFill>
                <a:srgbClr val="FF0000"/>
              </a:solidFill>
              <a:latin typeface="Arial" panose="020B0604020202020204" pitchFamily="34" charset="0"/>
              <a:cs typeface="Arial" panose="020B0604020202020204" pitchFamily="34" charset="0"/>
            </a:endParaRPr>
          </a:p>
        </p:txBody>
      </p:sp>
      <p:pic>
        <p:nvPicPr>
          <p:cNvPr id="19"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957409"/>
            <a:ext cx="1752600" cy="3839568"/>
          </a:xfrm>
          <a:prstGeom prst="rect">
            <a:avLst/>
          </a:prstGeom>
        </p:spPr>
      </p:pic>
      <p:sp>
        <p:nvSpPr>
          <p:cNvPr id="20" name="Rectangle 19"/>
          <p:cNvSpPr/>
          <p:nvPr/>
        </p:nvSpPr>
        <p:spPr>
          <a:xfrm>
            <a:off x="76201" y="1059582"/>
            <a:ext cx="1752600" cy="1731243"/>
          </a:xfrm>
          <a:prstGeom prst="rect">
            <a:avLst/>
          </a:prstGeom>
        </p:spPr>
        <p:txBody>
          <a:bodyPr wrap="square" lIns="68580" tIns="34290" rIns="68580" bIns="34290">
            <a:spAutoFit/>
          </a:bodyPr>
          <a:lstStyle/>
          <a:p>
            <a:pPr algn="just"/>
            <a:r>
              <a:rPr lang="en-US" b="1" dirty="0" smtClean="0">
                <a:solidFill>
                  <a:schemeClr val="bg1"/>
                </a:solidFill>
              </a:rPr>
              <a:t>I. </a:t>
            </a:r>
            <a:r>
              <a:rPr lang="en-US" b="1" dirty="0" err="1" smtClean="0">
                <a:solidFill>
                  <a:schemeClr val="bg1"/>
                </a:solidFill>
              </a:rPr>
              <a:t>Liên</a:t>
            </a:r>
            <a:r>
              <a:rPr lang="en-US" b="1" dirty="0" smtClean="0">
                <a:solidFill>
                  <a:schemeClr val="bg1"/>
                </a:solidFill>
              </a:rPr>
              <a:t> </a:t>
            </a:r>
            <a:r>
              <a:rPr lang="en-US" b="1" dirty="0">
                <a:solidFill>
                  <a:schemeClr val="bg1"/>
                </a:solidFill>
              </a:rPr>
              <a:t>kết nội </a:t>
            </a:r>
            <a:r>
              <a:rPr lang="en-US" b="1" dirty="0" smtClean="0">
                <a:solidFill>
                  <a:schemeClr val="bg1"/>
                </a:solidFill>
              </a:rPr>
              <a:t>dung</a:t>
            </a:r>
          </a:p>
          <a:p>
            <a:pPr algn="just"/>
            <a:r>
              <a:rPr lang="en-US" b="1" dirty="0" smtClean="0">
                <a:solidFill>
                  <a:schemeClr val="bg1"/>
                </a:solidFill>
              </a:rPr>
              <a:t>(SGK </a:t>
            </a:r>
            <a:r>
              <a:rPr lang="en-US" b="1" dirty="0">
                <a:solidFill>
                  <a:schemeClr val="bg1"/>
                </a:solidFill>
              </a:rPr>
              <a:t>-</a:t>
            </a:r>
            <a:r>
              <a:rPr lang="en-US" b="1" dirty="0" smtClean="0">
                <a:solidFill>
                  <a:schemeClr val="bg1"/>
                </a:solidFill>
              </a:rPr>
              <a:t> </a:t>
            </a:r>
            <a:r>
              <a:rPr lang="en-US" b="1" dirty="0" err="1" smtClean="0">
                <a:solidFill>
                  <a:schemeClr val="bg1"/>
                </a:solidFill>
              </a:rPr>
              <a:t>Trang</a:t>
            </a:r>
            <a:r>
              <a:rPr lang="en-US" b="1" dirty="0" smtClean="0">
                <a:solidFill>
                  <a:schemeClr val="bg1"/>
                </a:solidFill>
              </a:rPr>
              <a:t> 42, 43)</a:t>
            </a:r>
          </a:p>
          <a:p>
            <a:pPr algn="just"/>
            <a:r>
              <a:rPr lang="en-US" b="1" dirty="0" smtClean="0">
                <a:solidFill>
                  <a:schemeClr val="bg1"/>
                </a:solidFill>
              </a:rPr>
              <a:t>1. </a:t>
            </a:r>
            <a:r>
              <a:rPr lang="en-US" b="1" dirty="0" err="1" smtClean="0">
                <a:solidFill>
                  <a:schemeClr val="bg1"/>
                </a:solidFill>
              </a:rPr>
              <a:t>Ví</a:t>
            </a:r>
            <a:r>
              <a:rPr lang="en-US" b="1" dirty="0" smtClean="0">
                <a:solidFill>
                  <a:schemeClr val="bg1"/>
                </a:solidFill>
              </a:rPr>
              <a:t> </a:t>
            </a:r>
            <a:r>
              <a:rPr lang="en-US" b="1" dirty="0" err="1" smtClean="0">
                <a:solidFill>
                  <a:schemeClr val="bg1"/>
                </a:solidFill>
              </a:rPr>
              <a:t>dụ</a:t>
            </a:r>
            <a:endParaRPr lang="en-US" b="1" dirty="0" smtClean="0">
              <a:solidFill>
                <a:schemeClr val="bg1"/>
              </a:solidFill>
            </a:endParaRPr>
          </a:p>
          <a:p>
            <a:pPr algn="just"/>
            <a:r>
              <a:rPr lang="en-US" b="1" dirty="0" smtClean="0">
                <a:solidFill>
                  <a:srgbClr val="FF0000"/>
                </a:solidFill>
              </a:rPr>
              <a:t>2. </a:t>
            </a:r>
            <a:r>
              <a:rPr lang="en-US" b="1" dirty="0" err="1" smtClean="0">
                <a:solidFill>
                  <a:srgbClr val="FF0000"/>
                </a:solidFill>
              </a:rPr>
              <a:t>Ghi</a:t>
            </a:r>
            <a:r>
              <a:rPr lang="en-US" b="1" dirty="0" smtClean="0">
                <a:solidFill>
                  <a:srgbClr val="FF0000"/>
                </a:solidFill>
              </a:rPr>
              <a:t> </a:t>
            </a:r>
            <a:r>
              <a:rPr lang="en-US" b="1" dirty="0" err="1" smtClean="0">
                <a:solidFill>
                  <a:srgbClr val="FF0000"/>
                </a:solidFill>
              </a:rPr>
              <a:t>nhớ</a:t>
            </a:r>
            <a:endParaRPr lang="en-US" b="1" dirty="0">
              <a:solidFill>
                <a:srgbClr val="FF0000"/>
              </a:solidFill>
            </a:endParaRPr>
          </a:p>
        </p:txBody>
      </p:sp>
    </p:spTree>
    <p:extLst>
      <p:ext uri="{BB962C8B-B14F-4D97-AF65-F5344CB8AC3E}">
        <p14:creationId xmlns:p14="http://schemas.microsoft.com/office/powerpoint/2010/main" val="145198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
                                            <p:txEl>
                                              <p:pRg st="3" end="3"/>
                                            </p:txEl>
                                          </p:spTgt>
                                        </p:tgtEl>
                                        <p:attrNameLst>
                                          <p:attrName>style.visibility</p:attrName>
                                        </p:attrNameLst>
                                      </p:cBhvr>
                                      <p:to>
                                        <p:strVal val="visible"/>
                                      </p:to>
                                    </p:set>
                                    <p:animEffect transition="in" filter="wipe(up)">
                                      <p:cBhvr>
                                        <p:cTn id="7" dur="500"/>
                                        <p:tgtEl>
                                          <p:spTgt spid="2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8167" y="2606847"/>
            <a:ext cx="1473534" cy="392415"/>
          </a:xfrm>
          <a:prstGeom prst="rect">
            <a:avLst/>
          </a:prstGeom>
        </p:spPr>
        <p:txBody>
          <a:bodyPr wrap="square" lIns="68580" tIns="34290" rIns="68580" bIns="34290">
            <a:spAutoFit/>
          </a:bodyPr>
          <a:lstStyle/>
          <a:p>
            <a:endParaRPr lang="en-US" sz="2100" b="1" dirty="0">
              <a:solidFill>
                <a:srgbClr val="FF0000"/>
              </a:solidFill>
            </a:endParaRPr>
          </a:p>
        </p:txBody>
      </p:sp>
      <p:sp>
        <p:nvSpPr>
          <p:cNvPr id="18" name="Horizontal Scroll 17"/>
          <p:cNvSpPr/>
          <p:nvPr/>
        </p:nvSpPr>
        <p:spPr>
          <a:xfrm>
            <a:off x="1981200" y="57150"/>
            <a:ext cx="5934345" cy="972108"/>
          </a:xfrm>
          <a:prstGeom prst="horizontalScroll">
            <a:avLst>
              <a:gd name="adj" fmla="val 2500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dirty="0" smtClean="0">
                <a:solidFill>
                  <a:srgbClr val="FF0000"/>
                </a:solidFill>
                <a:latin typeface="Arial" panose="020B0604020202020204" pitchFamily="34" charset="0"/>
                <a:cs typeface="Arial" panose="020B0604020202020204" pitchFamily="34" charset="0"/>
              </a:rPr>
              <a:t>A. Liên kết </a:t>
            </a:r>
            <a:r>
              <a:rPr lang="en-US" sz="2100" b="1" dirty="0" err="1" smtClean="0">
                <a:solidFill>
                  <a:srgbClr val="FF0000"/>
                </a:solidFill>
                <a:latin typeface="Arial" panose="020B0604020202020204" pitchFamily="34" charset="0"/>
                <a:cs typeface="Arial" panose="020B0604020202020204" pitchFamily="34" charset="0"/>
              </a:rPr>
              <a:t>câu</a:t>
            </a:r>
            <a:r>
              <a:rPr lang="en-US" sz="2100" b="1" dirty="0" smtClean="0">
                <a:solidFill>
                  <a:srgbClr val="FF0000"/>
                </a:solidFill>
                <a:latin typeface="Arial" panose="020B0604020202020204" pitchFamily="34" charset="0"/>
                <a:cs typeface="Arial" panose="020B0604020202020204" pitchFamily="34" charset="0"/>
              </a:rPr>
              <a:t> và liên kết đoạn văn</a:t>
            </a:r>
            <a:endParaRPr lang="en-US" sz="2100" b="1" dirty="0">
              <a:solidFill>
                <a:srgbClr val="FF0000"/>
              </a:solidFill>
              <a:latin typeface="Arial" panose="020B0604020202020204" pitchFamily="34" charset="0"/>
              <a:cs typeface="Arial" panose="020B0604020202020204" pitchFamily="34" charset="0"/>
            </a:endParaRPr>
          </a:p>
        </p:txBody>
      </p:sp>
      <p:sp>
        <p:nvSpPr>
          <p:cNvPr id="4" name="TextBox 3"/>
          <p:cNvSpPr txBox="1"/>
          <p:nvPr/>
        </p:nvSpPr>
        <p:spPr>
          <a:xfrm>
            <a:off x="2554605" y="3790950"/>
            <a:ext cx="6284595" cy="1024896"/>
          </a:xfrm>
          <a:prstGeom prst="rect">
            <a:avLst/>
          </a:prstGeom>
          <a:noFill/>
        </p:spPr>
        <p:txBody>
          <a:bodyPr wrap="square" lIns="68580" tIns="34290" rIns="68580" bIns="34290" rtlCol="0">
            <a:spAutoFit/>
          </a:bodyPr>
          <a:lstStyle/>
          <a:p>
            <a:pPr algn="just">
              <a:lnSpc>
                <a:spcPct val="115000"/>
              </a:lnSpc>
              <a:spcBef>
                <a:spcPts val="0"/>
              </a:spcBef>
              <a:spcAft>
                <a:spcPts val="750"/>
              </a:spcAft>
            </a:pPr>
            <a:r>
              <a:rPr lang="en-US" b="1" dirty="0" err="1">
                <a:solidFill>
                  <a:srgbClr val="FFFF00"/>
                </a:solidFill>
              </a:rPr>
              <a:t>Mối</a:t>
            </a:r>
            <a:r>
              <a:rPr lang="en-US" b="1" dirty="0">
                <a:solidFill>
                  <a:srgbClr val="FFFF00"/>
                </a:solidFill>
              </a:rPr>
              <a:t> </a:t>
            </a:r>
            <a:r>
              <a:rPr lang="en-US" b="1" dirty="0" err="1">
                <a:solidFill>
                  <a:srgbClr val="FFFF00"/>
                </a:solidFill>
              </a:rPr>
              <a:t>quan</a:t>
            </a:r>
            <a:r>
              <a:rPr lang="en-US" b="1" dirty="0">
                <a:solidFill>
                  <a:srgbClr val="FFFF00"/>
                </a:solidFill>
              </a:rPr>
              <a:t> </a:t>
            </a:r>
            <a:r>
              <a:rPr lang="en-US" b="1" dirty="0" err="1">
                <a:solidFill>
                  <a:srgbClr val="FFFF00"/>
                </a:solidFill>
              </a:rPr>
              <a:t>hệ</a:t>
            </a:r>
            <a:r>
              <a:rPr lang="en-US" b="1" dirty="0">
                <a:solidFill>
                  <a:srgbClr val="FFFF00"/>
                </a:solidFill>
              </a:rPr>
              <a:t> </a:t>
            </a:r>
            <a:r>
              <a:rPr lang="en-US" b="1" dirty="0" err="1">
                <a:solidFill>
                  <a:srgbClr val="FFFF00"/>
                </a:solidFill>
              </a:rPr>
              <a:t>chặt</a:t>
            </a:r>
            <a:r>
              <a:rPr lang="en-US" b="1" dirty="0">
                <a:solidFill>
                  <a:srgbClr val="FFFF00"/>
                </a:solidFill>
              </a:rPr>
              <a:t> </a:t>
            </a:r>
            <a:r>
              <a:rPr lang="en-US" b="1" dirty="0" err="1">
                <a:solidFill>
                  <a:srgbClr val="FFFF00"/>
                </a:solidFill>
              </a:rPr>
              <a:t>chẽ</a:t>
            </a:r>
            <a:r>
              <a:rPr lang="en-US" b="1" dirty="0">
                <a:solidFill>
                  <a:srgbClr val="FFFF00"/>
                </a:solidFill>
              </a:rPr>
              <a:t> </a:t>
            </a:r>
            <a:r>
              <a:rPr lang="en-US" b="1" dirty="0" err="1">
                <a:solidFill>
                  <a:srgbClr val="FFFF00"/>
                </a:solidFill>
              </a:rPr>
              <a:t>về</a:t>
            </a:r>
            <a:r>
              <a:rPr lang="en-US" b="1" dirty="0">
                <a:solidFill>
                  <a:srgbClr val="FFFF00"/>
                </a:solidFill>
              </a:rPr>
              <a:t> </a:t>
            </a:r>
            <a:r>
              <a:rPr lang="en-US" b="1" dirty="0" err="1">
                <a:solidFill>
                  <a:srgbClr val="FFFF00"/>
                </a:solidFill>
              </a:rPr>
              <a:t>nội</a:t>
            </a:r>
            <a:r>
              <a:rPr lang="en-US" b="1" dirty="0">
                <a:solidFill>
                  <a:srgbClr val="FFFF00"/>
                </a:solidFill>
              </a:rPr>
              <a:t> dung </a:t>
            </a:r>
            <a:r>
              <a:rPr lang="en-US" b="1" dirty="0" err="1">
                <a:solidFill>
                  <a:srgbClr val="FFFF00"/>
                </a:solidFill>
              </a:rPr>
              <a:t>giữa</a:t>
            </a:r>
            <a:r>
              <a:rPr lang="en-US" b="1" dirty="0">
                <a:solidFill>
                  <a:srgbClr val="FFFF00"/>
                </a:solidFill>
              </a:rPr>
              <a:t> </a:t>
            </a:r>
            <a:r>
              <a:rPr lang="en-US" b="1" dirty="0" err="1">
                <a:solidFill>
                  <a:srgbClr val="FFFF00"/>
                </a:solidFill>
              </a:rPr>
              <a:t>các</a:t>
            </a:r>
            <a:r>
              <a:rPr lang="en-US" b="1" dirty="0">
                <a:solidFill>
                  <a:srgbClr val="FFFF00"/>
                </a:solidFill>
              </a:rPr>
              <a:t> </a:t>
            </a:r>
            <a:r>
              <a:rPr lang="en-US" b="1" dirty="0" err="1">
                <a:solidFill>
                  <a:srgbClr val="FFFF00"/>
                </a:solidFill>
              </a:rPr>
              <a:t>câu</a:t>
            </a:r>
            <a:r>
              <a:rPr lang="en-US" b="1" dirty="0">
                <a:solidFill>
                  <a:srgbClr val="FFFF00"/>
                </a:solidFill>
              </a:rPr>
              <a:t> </a:t>
            </a:r>
            <a:r>
              <a:rPr lang="en-US" b="1" dirty="0" err="1">
                <a:solidFill>
                  <a:srgbClr val="FFFF00"/>
                </a:solidFill>
              </a:rPr>
              <a:t>trong</a:t>
            </a:r>
            <a:r>
              <a:rPr lang="en-US" b="1" dirty="0">
                <a:solidFill>
                  <a:srgbClr val="FFFF00"/>
                </a:solidFill>
              </a:rPr>
              <a:t> </a:t>
            </a:r>
            <a:r>
              <a:rPr lang="en-US" b="1" dirty="0" err="1">
                <a:solidFill>
                  <a:srgbClr val="FFFF00"/>
                </a:solidFill>
              </a:rPr>
              <a:t>đoạn</a:t>
            </a:r>
            <a:r>
              <a:rPr lang="en-US" b="1" dirty="0">
                <a:solidFill>
                  <a:srgbClr val="FFFF00"/>
                </a:solidFill>
              </a:rPr>
              <a:t> </a:t>
            </a:r>
            <a:r>
              <a:rPr lang="en-US" b="1" dirty="0" err="1">
                <a:solidFill>
                  <a:srgbClr val="FFFF00"/>
                </a:solidFill>
              </a:rPr>
              <a:t>văn</a:t>
            </a:r>
            <a:r>
              <a:rPr lang="en-US" b="1" dirty="0">
                <a:solidFill>
                  <a:srgbClr val="FFFF00"/>
                </a:solidFill>
              </a:rPr>
              <a:t> </a:t>
            </a:r>
            <a:r>
              <a:rPr lang="en-US" b="1" dirty="0" err="1">
                <a:solidFill>
                  <a:srgbClr val="FFFF00"/>
                </a:solidFill>
              </a:rPr>
              <a:t>được</a:t>
            </a:r>
            <a:r>
              <a:rPr lang="en-US" b="1" dirty="0">
                <a:solidFill>
                  <a:srgbClr val="FFFF00"/>
                </a:solidFill>
              </a:rPr>
              <a:t> </a:t>
            </a:r>
            <a:r>
              <a:rPr lang="en-US" b="1" dirty="0" err="1">
                <a:solidFill>
                  <a:srgbClr val="FFFF00"/>
                </a:solidFill>
              </a:rPr>
              <a:t>thể</a:t>
            </a:r>
            <a:r>
              <a:rPr lang="en-US" b="1" dirty="0">
                <a:solidFill>
                  <a:srgbClr val="FFFF00"/>
                </a:solidFill>
              </a:rPr>
              <a:t> </a:t>
            </a:r>
            <a:r>
              <a:rPr lang="en-US" b="1" dirty="0" err="1">
                <a:solidFill>
                  <a:srgbClr val="FFFF00"/>
                </a:solidFill>
              </a:rPr>
              <a:t>hiện</a:t>
            </a:r>
            <a:r>
              <a:rPr lang="en-US" b="1" dirty="0">
                <a:solidFill>
                  <a:srgbClr val="FFFF00"/>
                </a:solidFill>
              </a:rPr>
              <a:t> </a:t>
            </a:r>
            <a:r>
              <a:rPr lang="en-US" b="1" dirty="0" err="1">
                <a:solidFill>
                  <a:srgbClr val="FFFF00"/>
                </a:solidFill>
              </a:rPr>
              <a:t>bằng</a:t>
            </a:r>
            <a:r>
              <a:rPr lang="en-US" b="1" dirty="0">
                <a:solidFill>
                  <a:srgbClr val="FFFF00"/>
                </a:solidFill>
              </a:rPr>
              <a:t> </a:t>
            </a:r>
            <a:r>
              <a:rPr lang="en-US" b="1" dirty="0" err="1">
                <a:solidFill>
                  <a:srgbClr val="FFFF00"/>
                </a:solidFill>
              </a:rPr>
              <a:t>những</a:t>
            </a:r>
            <a:r>
              <a:rPr lang="en-US" b="1" dirty="0">
                <a:solidFill>
                  <a:srgbClr val="FFFF00"/>
                </a:solidFill>
              </a:rPr>
              <a:t> </a:t>
            </a:r>
            <a:r>
              <a:rPr lang="en-US" b="1" dirty="0" err="1">
                <a:solidFill>
                  <a:srgbClr val="FFFF00"/>
                </a:solidFill>
              </a:rPr>
              <a:t>biện</a:t>
            </a:r>
            <a:r>
              <a:rPr lang="en-US" b="1" dirty="0">
                <a:solidFill>
                  <a:srgbClr val="FFFF00"/>
                </a:solidFill>
              </a:rPr>
              <a:t> </a:t>
            </a:r>
            <a:r>
              <a:rPr lang="en-US" b="1" dirty="0" err="1">
                <a:solidFill>
                  <a:srgbClr val="FFFF00"/>
                </a:solidFill>
              </a:rPr>
              <a:t>pháp</a:t>
            </a:r>
            <a:r>
              <a:rPr lang="en-US" b="1" dirty="0">
                <a:solidFill>
                  <a:srgbClr val="FFFF00"/>
                </a:solidFill>
              </a:rPr>
              <a:t> </a:t>
            </a:r>
            <a:r>
              <a:rPr lang="en-US" b="1" dirty="0" err="1">
                <a:solidFill>
                  <a:srgbClr val="FFFF00"/>
                </a:solidFill>
              </a:rPr>
              <a:t>nào</a:t>
            </a:r>
            <a:r>
              <a:rPr lang="en-US" b="1" dirty="0">
                <a:solidFill>
                  <a:srgbClr val="FFFF00"/>
                </a:solidFill>
              </a:rPr>
              <a:t> (</a:t>
            </a:r>
            <a:r>
              <a:rPr lang="en-US" b="1" dirty="0" err="1">
                <a:solidFill>
                  <a:srgbClr val="FFFF00"/>
                </a:solidFill>
              </a:rPr>
              <a:t>Chú</a:t>
            </a:r>
            <a:r>
              <a:rPr lang="en-US" b="1" dirty="0">
                <a:solidFill>
                  <a:srgbClr val="FFFF00"/>
                </a:solidFill>
              </a:rPr>
              <a:t> ý </a:t>
            </a:r>
            <a:r>
              <a:rPr lang="en-US" b="1" dirty="0" err="1">
                <a:solidFill>
                  <a:srgbClr val="FFFF00"/>
                </a:solidFill>
              </a:rPr>
              <a:t>các</a:t>
            </a:r>
            <a:r>
              <a:rPr lang="en-US" b="1" dirty="0">
                <a:solidFill>
                  <a:srgbClr val="FFFF00"/>
                </a:solidFill>
              </a:rPr>
              <a:t> </a:t>
            </a:r>
            <a:r>
              <a:rPr lang="en-US" b="1" dirty="0" err="1">
                <a:solidFill>
                  <a:srgbClr val="FFFF00"/>
                </a:solidFill>
              </a:rPr>
              <a:t>từ</a:t>
            </a:r>
            <a:r>
              <a:rPr lang="en-US" b="1" dirty="0">
                <a:solidFill>
                  <a:srgbClr val="FFFF00"/>
                </a:solidFill>
              </a:rPr>
              <a:t> </a:t>
            </a:r>
            <a:r>
              <a:rPr lang="en-US" b="1" dirty="0" err="1">
                <a:solidFill>
                  <a:srgbClr val="FFFF00"/>
                </a:solidFill>
              </a:rPr>
              <a:t>ngữ</a:t>
            </a:r>
            <a:r>
              <a:rPr lang="en-US" b="1" dirty="0">
                <a:solidFill>
                  <a:srgbClr val="FFFF00"/>
                </a:solidFill>
              </a:rPr>
              <a:t> </a:t>
            </a:r>
            <a:r>
              <a:rPr lang="en-US" b="1" dirty="0" err="1" smtClean="0">
                <a:solidFill>
                  <a:srgbClr val="FFFF00"/>
                </a:solidFill>
              </a:rPr>
              <a:t>được</a:t>
            </a:r>
            <a:r>
              <a:rPr lang="en-US" b="1" dirty="0" smtClean="0">
                <a:solidFill>
                  <a:srgbClr val="FFFF00"/>
                </a:solidFill>
              </a:rPr>
              <a:t> </a:t>
            </a:r>
            <a:r>
              <a:rPr lang="en-US" b="1" dirty="0" err="1" smtClean="0">
                <a:solidFill>
                  <a:srgbClr val="FFFF00"/>
                </a:solidFill>
              </a:rPr>
              <a:t>gạch</a:t>
            </a:r>
            <a:r>
              <a:rPr lang="en-US" b="1" dirty="0" smtClean="0">
                <a:solidFill>
                  <a:srgbClr val="FFFF00"/>
                </a:solidFill>
              </a:rPr>
              <a:t> </a:t>
            </a:r>
            <a:r>
              <a:rPr lang="en-US" b="1" dirty="0" err="1">
                <a:solidFill>
                  <a:srgbClr val="FFFF00"/>
                </a:solidFill>
              </a:rPr>
              <a:t>chân</a:t>
            </a:r>
            <a:r>
              <a:rPr lang="en-US" b="1" dirty="0">
                <a:solidFill>
                  <a:srgbClr val="FFFF00"/>
                </a:solidFill>
              </a:rPr>
              <a:t>)?</a:t>
            </a:r>
            <a:endParaRPr lang="en-US"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1949612" y="971550"/>
            <a:ext cx="6889588" cy="2708434"/>
          </a:xfrm>
          <a:prstGeom prst="rect">
            <a:avLst/>
          </a:prstGeom>
        </p:spPr>
        <p:txBody>
          <a:bodyPr wrap="square">
            <a:spAutoFit/>
          </a:bodyPr>
          <a:lstStyle/>
          <a:p>
            <a:pPr marL="0" marR="0" algn="just">
              <a:lnSpc>
                <a:spcPct val="100000"/>
              </a:lnSpc>
              <a:spcBef>
                <a:spcPts val="600"/>
              </a:spcBef>
              <a:spcAft>
                <a:spcPts val="0"/>
              </a:spcAft>
            </a:pP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Đọc </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văn</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sau</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và</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trả</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lời</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câu</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hỏi</a:t>
            </a: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just">
              <a:lnSpc>
                <a:spcPct val="100000"/>
              </a:lnSpc>
              <a:spcBef>
                <a:spcPts val="600"/>
              </a:spcBef>
              <a:spcAft>
                <a:spcPts val="0"/>
              </a:spcAft>
            </a:pPr>
            <a:r>
              <a:rPr lang="en-US" sz="20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Tác</a:t>
            </a:r>
            <a:r>
              <a:rPr lang="en-US" sz="20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phẩm</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nghệ</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thuật</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nào</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cũng</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xây</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dựng</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bằng</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những</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vật</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liệu</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mượn</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ở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thực</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tại</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(1). </a:t>
            </a:r>
            <a:r>
              <a:rPr lang="en-US" sz="2000" b="1" i="1" u="sng"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Nhưng</a:t>
            </a:r>
            <a:r>
              <a:rPr lang="en-US" sz="2000" b="1"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u="sng"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nghệ</a:t>
            </a:r>
            <a:r>
              <a:rPr lang="en-US" sz="2000" b="1" i="1" u="sng"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u="sng"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sĩ</a:t>
            </a:r>
            <a:r>
              <a:rPr lang="en-US" sz="2000" b="1"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không</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những</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ghi</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lại</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u="sng"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sz="2000" b="1" i="1" u="sng"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u="sng"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đã</a:t>
            </a:r>
            <a:r>
              <a:rPr lang="en-US" sz="2000" b="1" i="1" u="sng"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u="sng"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có</a:t>
            </a:r>
            <a:r>
              <a:rPr lang="en-US" sz="2000" b="1" i="1" u="sng"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u="sng"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rồi</a:t>
            </a:r>
            <a:r>
              <a:rPr lang="en-US" sz="2000" b="1"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mà</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còn</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muốn</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nói</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một</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điều</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gì</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mới</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mẻ</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(2). </a:t>
            </a:r>
            <a:r>
              <a:rPr lang="en-US" sz="2000" b="1" i="1" u="sng"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Anh</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gửi</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vào</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u="sng"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tác</a:t>
            </a:r>
            <a:r>
              <a:rPr lang="en-US" sz="2000" b="1" i="1" u="sng"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u="sng"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phẩm</a:t>
            </a:r>
            <a:r>
              <a:rPr lang="en-US" sz="2000" b="1"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một</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lá</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thư</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một</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lời</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nhắn</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nhủ</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anh</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muốn</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đem</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một</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phần</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của</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mình</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góp</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vào</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đời</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sống</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chung</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quanh</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(3</a:t>
            </a:r>
            <a:r>
              <a:rPr lang="en-US" sz="20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r">
              <a:lnSpc>
                <a:spcPct val="100000"/>
              </a:lnSpc>
              <a:spcBef>
                <a:spcPts val="600"/>
              </a:spcBef>
              <a:spcAft>
                <a:spcPts val="0"/>
              </a:spcAft>
            </a:pP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Nguyễn</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Đình</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Thi</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Tiếng</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nói</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của</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văn</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nghệ</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pic>
        <p:nvPicPr>
          <p:cNvPr id="10"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957409"/>
            <a:ext cx="1873412" cy="3839568"/>
          </a:xfrm>
          <a:prstGeom prst="rect">
            <a:avLst/>
          </a:prstGeom>
        </p:spPr>
      </p:pic>
      <p:sp>
        <p:nvSpPr>
          <p:cNvPr id="11" name="Rectangle 10"/>
          <p:cNvSpPr/>
          <p:nvPr/>
        </p:nvSpPr>
        <p:spPr>
          <a:xfrm>
            <a:off x="76200" y="1059582"/>
            <a:ext cx="1873411" cy="2008242"/>
          </a:xfrm>
          <a:prstGeom prst="rect">
            <a:avLst/>
          </a:prstGeom>
        </p:spPr>
        <p:txBody>
          <a:bodyPr wrap="square" lIns="68580" tIns="34290" rIns="68580" bIns="34290">
            <a:spAutoFit/>
          </a:bodyPr>
          <a:lstStyle/>
          <a:p>
            <a:pPr algn="just"/>
            <a:r>
              <a:rPr lang="en-US" b="1" dirty="0" smtClean="0">
                <a:solidFill>
                  <a:schemeClr val="bg1"/>
                </a:solidFill>
              </a:rPr>
              <a:t>I. </a:t>
            </a:r>
            <a:r>
              <a:rPr lang="en-US" b="1" dirty="0" err="1" smtClean="0">
                <a:solidFill>
                  <a:schemeClr val="bg1"/>
                </a:solidFill>
              </a:rPr>
              <a:t>Liên</a:t>
            </a:r>
            <a:r>
              <a:rPr lang="en-US" b="1" dirty="0" smtClean="0">
                <a:solidFill>
                  <a:schemeClr val="bg1"/>
                </a:solidFill>
              </a:rPr>
              <a:t> </a:t>
            </a:r>
            <a:r>
              <a:rPr lang="en-US" b="1" dirty="0" err="1" smtClean="0">
                <a:solidFill>
                  <a:schemeClr val="bg1"/>
                </a:solidFill>
              </a:rPr>
              <a:t>kết</a:t>
            </a:r>
            <a:r>
              <a:rPr lang="en-US" b="1" dirty="0" smtClean="0">
                <a:solidFill>
                  <a:schemeClr val="bg1"/>
                </a:solidFill>
              </a:rPr>
              <a:t> </a:t>
            </a:r>
            <a:r>
              <a:rPr lang="en-US" b="1" dirty="0" err="1" smtClean="0">
                <a:solidFill>
                  <a:schemeClr val="bg1"/>
                </a:solidFill>
              </a:rPr>
              <a:t>nội</a:t>
            </a:r>
            <a:r>
              <a:rPr lang="en-US" b="1" dirty="0" smtClean="0">
                <a:solidFill>
                  <a:schemeClr val="bg1"/>
                </a:solidFill>
              </a:rPr>
              <a:t> dung</a:t>
            </a:r>
          </a:p>
          <a:p>
            <a:pPr algn="just"/>
            <a:r>
              <a:rPr lang="en-US" b="1" dirty="0" smtClean="0">
                <a:solidFill>
                  <a:srgbClr val="FF0000"/>
                </a:solidFill>
              </a:rPr>
              <a:t>II. </a:t>
            </a:r>
            <a:r>
              <a:rPr lang="en-US" b="1" dirty="0" err="1" smtClean="0">
                <a:solidFill>
                  <a:srgbClr val="FF0000"/>
                </a:solidFill>
              </a:rPr>
              <a:t>Liên</a:t>
            </a:r>
            <a:r>
              <a:rPr lang="en-US" b="1" dirty="0" smtClean="0">
                <a:solidFill>
                  <a:srgbClr val="FF0000"/>
                </a:solidFill>
              </a:rPr>
              <a:t> </a:t>
            </a:r>
            <a:r>
              <a:rPr lang="en-US" b="1" dirty="0" err="1" smtClean="0">
                <a:solidFill>
                  <a:srgbClr val="FF0000"/>
                </a:solidFill>
              </a:rPr>
              <a:t>kết</a:t>
            </a:r>
            <a:r>
              <a:rPr lang="en-US" b="1" dirty="0" smtClean="0">
                <a:solidFill>
                  <a:srgbClr val="FF0000"/>
                </a:solidFill>
              </a:rPr>
              <a:t> </a:t>
            </a:r>
            <a:r>
              <a:rPr lang="en-US" b="1" dirty="0" err="1" smtClean="0">
                <a:solidFill>
                  <a:srgbClr val="FF0000"/>
                </a:solidFill>
              </a:rPr>
              <a:t>hình</a:t>
            </a:r>
            <a:r>
              <a:rPr lang="en-US" b="1" dirty="0" smtClean="0">
                <a:solidFill>
                  <a:srgbClr val="FF0000"/>
                </a:solidFill>
              </a:rPr>
              <a:t> </a:t>
            </a:r>
            <a:r>
              <a:rPr lang="en-US" b="1" dirty="0" err="1" smtClean="0">
                <a:solidFill>
                  <a:srgbClr val="FF0000"/>
                </a:solidFill>
              </a:rPr>
              <a:t>thức</a:t>
            </a:r>
            <a:endParaRPr lang="en-US" b="1" dirty="0" smtClean="0">
              <a:solidFill>
                <a:srgbClr val="FF0000"/>
              </a:solidFill>
            </a:endParaRPr>
          </a:p>
          <a:p>
            <a:pPr algn="just"/>
            <a:r>
              <a:rPr lang="en-US" b="1" dirty="0" smtClean="0">
                <a:solidFill>
                  <a:srgbClr val="FF0000"/>
                </a:solidFill>
              </a:rPr>
              <a:t>(SGK </a:t>
            </a:r>
            <a:r>
              <a:rPr lang="en-US" b="1" dirty="0">
                <a:solidFill>
                  <a:srgbClr val="FF0000"/>
                </a:solidFill>
              </a:rPr>
              <a:t>-</a:t>
            </a:r>
            <a:r>
              <a:rPr lang="en-US" b="1" dirty="0" smtClean="0">
                <a:solidFill>
                  <a:srgbClr val="FF0000"/>
                </a:solidFill>
              </a:rPr>
              <a:t> </a:t>
            </a:r>
            <a:r>
              <a:rPr lang="en-US" b="1" dirty="0" err="1" smtClean="0">
                <a:solidFill>
                  <a:srgbClr val="FF0000"/>
                </a:solidFill>
              </a:rPr>
              <a:t>Trang</a:t>
            </a:r>
            <a:r>
              <a:rPr lang="en-US" b="1" dirty="0" smtClean="0">
                <a:solidFill>
                  <a:srgbClr val="FF0000"/>
                </a:solidFill>
              </a:rPr>
              <a:t> 42, 43)</a:t>
            </a:r>
          </a:p>
          <a:p>
            <a:pPr algn="just"/>
            <a:r>
              <a:rPr lang="en-US" b="1" dirty="0" smtClean="0">
                <a:solidFill>
                  <a:srgbClr val="FF0000"/>
                </a:solidFill>
              </a:rPr>
              <a:t>1. </a:t>
            </a:r>
            <a:r>
              <a:rPr lang="en-US" b="1" dirty="0" err="1" smtClean="0">
                <a:solidFill>
                  <a:srgbClr val="FF0000"/>
                </a:solidFill>
              </a:rPr>
              <a:t>Ví</a:t>
            </a:r>
            <a:r>
              <a:rPr lang="en-US" b="1" dirty="0" smtClean="0">
                <a:solidFill>
                  <a:srgbClr val="FF0000"/>
                </a:solidFill>
              </a:rPr>
              <a:t> </a:t>
            </a:r>
            <a:r>
              <a:rPr lang="en-US" b="1" dirty="0" err="1" smtClean="0">
                <a:solidFill>
                  <a:srgbClr val="FF0000"/>
                </a:solidFill>
              </a:rPr>
              <a:t>dụ</a:t>
            </a:r>
            <a:endParaRPr lang="en-US" b="1" dirty="0">
              <a:solidFill>
                <a:srgbClr val="FF0000"/>
              </a:solidFill>
            </a:endParaRPr>
          </a:p>
        </p:txBody>
      </p:sp>
      <p:sp>
        <p:nvSpPr>
          <p:cNvPr id="9" name="Flowchart: Decision 8"/>
          <p:cNvSpPr/>
          <p:nvPr/>
        </p:nvSpPr>
        <p:spPr>
          <a:xfrm>
            <a:off x="2028546" y="4019550"/>
            <a:ext cx="486054" cy="378042"/>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dirty="0">
                <a:solidFill>
                  <a:srgbClr val="C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198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wipe(up)">
                                      <p:cBhvr>
                                        <p:cTn id="7" dur="500"/>
                                        <p:tgtEl>
                                          <p:spTgt spid="11">
                                            <p:txEl>
                                              <p:pRg st="1" end="1"/>
                                            </p:txEl>
                                          </p:spTgt>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animEffect transition="in" filter="wipe(up)">
                                      <p:cBhvr>
                                        <p:cTn id="11" dur="500"/>
                                        <p:tgtEl>
                                          <p:spTgt spid="11">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50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wipe(up)">
                                      <p:cBhvr>
                                        <p:cTn id="16" dur="500"/>
                                        <p:tgtEl>
                                          <p:spTgt spid="11">
                                            <p:txEl>
                                              <p:pRg st="3" end="3"/>
                                            </p:txEl>
                                          </p:spTgt>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699325" y="1948510"/>
            <a:ext cx="1458162" cy="86409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7" name="Oval 6"/>
          <p:cNvSpPr/>
          <p:nvPr/>
        </p:nvSpPr>
        <p:spPr>
          <a:xfrm>
            <a:off x="7173153" y="1970921"/>
            <a:ext cx="1458162" cy="86409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8" name="Oval 7"/>
          <p:cNvSpPr/>
          <p:nvPr/>
        </p:nvSpPr>
        <p:spPr>
          <a:xfrm>
            <a:off x="4841360" y="1970921"/>
            <a:ext cx="1458162" cy="86409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9" name="TextBox 8"/>
          <p:cNvSpPr txBox="1"/>
          <p:nvPr/>
        </p:nvSpPr>
        <p:spPr>
          <a:xfrm>
            <a:off x="3006364" y="2205429"/>
            <a:ext cx="963712" cy="392415"/>
          </a:xfrm>
          <a:prstGeom prst="rect">
            <a:avLst/>
          </a:prstGeom>
          <a:noFill/>
        </p:spPr>
        <p:txBody>
          <a:bodyPr wrap="square" lIns="68580" tIns="34290" rIns="68580" bIns="34290" rtlCol="0">
            <a:spAutoFit/>
          </a:bodyPr>
          <a:lstStyle/>
          <a:p>
            <a:r>
              <a:rPr lang="en-US" sz="2100" dirty="0" smtClean="0"/>
              <a:t>Câu 1</a:t>
            </a:r>
            <a:endParaRPr lang="en-US" sz="2100" dirty="0"/>
          </a:p>
        </p:txBody>
      </p:sp>
      <p:sp>
        <p:nvSpPr>
          <p:cNvPr id="10" name="TextBox 9"/>
          <p:cNvSpPr txBox="1"/>
          <p:nvPr/>
        </p:nvSpPr>
        <p:spPr>
          <a:xfrm>
            <a:off x="5214311" y="2249590"/>
            <a:ext cx="770315" cy="346249"/>
          </a:xfrm>
          <a:prstGeom prst="rect">
            <a:avLst/>
          </a:prstGeom>
          <a:noFill/>
        </p:spPr>
        <p:txBody>
          <a:bodyPr wrap="square" lIns="68580" tIns="34290" rIns="68580" bIns="34290" rtlCol="0">
            <a:spAutoFit/>
          </a:bodyPr>
          <a:lstStyle/>
          <a:p>
            <a:r>
              <a:rPr lang="en-US" dirty="0" smtClean="0"/>
              <a:t>Câu 2</a:t>
            </a:r>
            <a:endParaRPr lang="en-US" dirty="0"/>
          </a:p>
        </p:txBody>
      </p:sp>
      <p:sp>
        <p:nvSpPr>
          <p:cNvPr id="11" name="TextBox 10"/>
          <p:cNvSpPr txBox="1"/>
          <p:nvPr/>
        </p:nvSpPr>
        <p:spPr>
          <a:xfrm>
            <a:off x="7529015" y="2249589"/>
            <a:ext cx="1026114" cy="346249"/>
          </a:xfrm>
          <a:prstGeom prst="rect">
            <a:avLst/>
          </a:prstGeom>
          <a:noFill/>
        </p:spPr>
        <p:txBody>
          <a:bodyPr wrap="square" lIns="68580" tIns="34290" rIns="68580" bIns="34290" rtlCol="0">
            <a:spAutoFit/>
          </a:bodyPr>
          <a:lstStyle/>
          <a:p>
            <a:r>
              <a:rPr lang="en-US" dirty="0" smtClean="0"/>
              <a:t>Câu 3</a:t>
            </a:r>
            <a:endParaRPr lang="en-US" dirty="0"/>
          </a:p>
        </p:txBody>
      </p:sp>
      <p:sp>
        <p:nvSpPr>
          <p:cNvPr id="12" name="Curved Up Arrow 11"/>
          <p:cNvSpPr/>
          <p:nvPr/>
        </p:nvSpPr>
        <p:spPr>
          <a:xfrm rot="10800000">
            <a:off x="3602686" y="1599622"/>
            <a:ext cx="1802050" cy="32625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solidFill>
            </a:endParaRPr>
          </a:p>
        </p:txBody>
      </p:sp>
      <p:sp>
        <p:nvSpPr>
          <p:cNvPr id="16" name="Curved Up Arrow 15"/>
          <p:cNvSpPr/>
          <p:nvPr/>
        </p:nvSpPr>
        <p:spPr>
          <a:xfrm rot="10606628">
            <a:off x="5800761" y="1459731"/>
            <a:ext cx="1871152" cy="50562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solidFill>
            </a:endParaRPr>
          </a:p>
        </p:txBody>
      </p:sp>
      <p:sp>
        <p:nvSpPr>
          <p:cNvPr id="18" name="Curved Down Arrow 17"/>
          <p:cNvSpPr/>
          <p:nvPr/>
        </p:nvSpPr>
        <p:spPr>
          <a:xfrm rot="10800000">
            <a:off x="3324726" y="3291872"/>
            <a:ext cx="4676273" cy="82884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solidFill>
            </a:endParaRPr>
          </a:p>
        </p:txBody>
      </p:sp>
      <p:sp>
        <p:nvSpPr>
          <p:cNvPr id="19" name="TextBox 18"/>
          <p:cNvSpPr txBox="1"/>
          <p:nvPr/>
        </p:nvSpPr>
        <p:spPr>
          <a:xfrm>
            <a:off x="3568763" y="2777176"/>
            <a:ext cx="1966319" cy="346249"/>
          </a:xfrm>
          <a:prstGeom prst="rect">
            <a:avLst/>
          </a:prstGeom>
          <a:noFill/>
        </p:spPr>
        <p:txBody>
          <a:bodyPr wrap="square" lIns="68580" tIns="34290" rIns="68580" bIns="34290" rtlCol="0">
            <a:spAutoFit/>
          </a:bodyPr>
          <a:lstStyle/>
          <a:p>
            <a:r>
              <a:rPr lang="en-US" dirty="0"/>
              <a:t>Phép nối: </a:t>
            </a:r>
            <a:r>
              <a:rPr lang="en-US" i="1" dirty="0">
                <a:solidFill>
                  <a:srgbClr val="FFFF00"/>
                </a:solidFill>
              </a:rPr>
              <a:t>Nhưng</a:t>
            </a:r>
            <a:r>
              <a:rPr lang="en-US" dirty="0"/>
              <a:t> </a:t>
            </a:r>
          </a:p>
        </p:txBody>
      </p:sp>
      <p:sp>
        <p:nvSpPr>
          <p:cNvPr id="20" name="Curved Down Arrow 19"/>
          <p:cNvSpPr/>
          <p:nvPr/>
        </p:nvSpPr>
        <p:spPr>
          <a:xfrm rot="10800000">
            <a:off x="3581132" y="3097412"/>
            <a:ext cx="1836204" cy="388922"/>
          </a:xfrm>
          <a:prstGeom prst="curvedDownArrow">
            <a:avLst>
              <a:gd name="adj1" fmla="val 25000"/>
              <a:gd name="adj2" fmla="val 50000"/>
              <a:gd name="adj3" fmla="val 27656"/>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solidFill>
            </a:endParaRPr>
          </a:p>
        </p:txBody>
      </p:sp>
      <p:sp>
        <p:nvSpPr>
          <p:cNvPr id="21" name="TextBox 20"/>
          <p:cNvSpPr txBox="1"/>
          <p:nvPr/>
        </p:nvSpPr>
        <p:spPr>
          <a:xfrm>
            <a:off x="2488491" y="998678"/>
            <a:ext cx="3735575" cy="623248"/>
          </a:xfrm>
          <a:prstGeom prst="rect">
            <a:avLst/>
          </a:prstGeom>
          <a:noFill/>
        </p:spPr>
        <p:txBody>
          <a:bodyPr wrap="square" lIns="68580" tIns="34290" rIns="68580" bIns="34290" rtlCol="0">
            <a:spAutoFit/>
          </a:bodyPr>
          <a:lstStyle/>
          <a:p>
            <a:r>
              <a:rPr lang="en-US" dirty="0"/>
              <a:t>Dùng cụm từ đồng </a:t>
            </a:r>
            <a:r>
              <a:rPr lang="en-US" dirty="0" err="1"/>
              <a:t>nghĩa</a:t>
            </a:r>
            <a:r>
              <a:rPr lang="en-US" dirty="0"/>
              <a:t>: </a:t>
            </a:r>
            <a:r>
              <a:rPr lang="en-US" i="1" dirty="0">
                <a:solidFill>
                  <a:srgbClr val="FFFF00"/>
                </a:solidFill>
              </a:rPr>
              <a:t>cái đã </a:t>
            </a:r>
            <a:r>
              <a:rPr lang="en-US" i="1" dirty="0" err="1">
                <a:solidFill>
                  <a:srgbClr val="FFFF00"/>
                </a:solidFill>
              </a:rPr>
              <a:t>có</a:t>
            </a:r>
            <a:r>
              <a:rPr lang="en-US" i="1" dirty="0">
                <a:solidFill>
                  <a:srgbClr val="FFFF00"/>
                </a:solidFill>
              </a:rPr>
              <a:t> </a:t>
            </a:r>
            <a:r>
              <a:rPr lang="en-US" i="1" dirty="0" err="1" smtClean="0">
                <a:solidFill>
                  <a:srgbClr val="FFFF00"/>
                </a:solidFill>
              </a:rPr>
              <a:t>rồi-những</a:t>
            </a:r>
            <a:r>
              <a:rPr lang="en-US" i="1" dirty="0" smtClean="0">
                <a:solidFill>
                  <a:srgbClr val="FFFF00"/>
                </a:solidFill>
              </a:rPr>
              <a:t> </a:t>
            </a:r>
            <a:r>
              <a:rPr lang="en-US" i="1" dirty="0">
                <a:solidFill>
                  <a:srgbClr val="FFFF00"/>
                </a:solidFill>
              </a:rPr>
              <a:t>vật liệu mượn ở thực tại</a:t>
            </a:r>
            <a:endParaRPr lang="en-US" dirty="0">
              <a:solidFill>
                <a:srgbClr val="FFFF00"/>
              </a:solidFill>
            </a:endParaRPr>
          </a:p>
        </p:txBody>
      </p:sp>
      <p:sp>
        <p:nvSpPr>
          <p:cNvPr id="22" name="TextBox 21"/>
          <p:cNvSpPr txBox="1"/>
          <p:nvPr/>
        </p:nvSpPr>
        <p:spPr>
          <a:xfrm>
            <a:off x="6335892" y="1083044"/>
            <a:ext cx="2466882" cy="346249"/>
          </a:xfrm>
          <a:prstGeom prst="rect">
            <a:avLst/>
          </a:prstGeom>
          <a:noFill/>
        </p:spPr>
        <p:txBody>
          <a:bodyPr wrap="square" lIns="68580" tIns="34290" rIns="68580" bIns="34290" rtlCol="0">
            <a:spAutoFit/>
          </a:bodyPr>
          <a:lstStyle/>
          <a:p>
            <a:r>
              <a:rPr lang="en-US" dirty="0"/>
              <a:t>Phép thế: </a:t>
            </a:r>
            <a:r>
              <a:rPr lang="en-US" i="1" dirty="0">
                <a:solidFill>
                  <a:srgbClr val="FFFF00"/>
                </a:solidFill>
              </a:rPr>
              <a:t>Anh-nghệ sĩ</a:t>
            </a:r>
            <a:r>
              <a:rPr lang="en-US" dirty="0">
                <a:solidFill>
                  <a:srgbClr val="FFFF00"/>
                </a:solidFill>
              </a:rPr>
              <a:t> </a:t>
            </a:r>
          </a:p>
        </p:txBody>
      </p:sp>
      <p:sp>
        <p:nvSpPr>
          <p:cNvPr id="23" name="TextBox 22"/>
          <p:cNvSpPr txBox="1"/>
          <p:nvPr/>
        </p:nvSpPr>
        <p:spPr>
          <a:xfrm>
            <a:off x="3784897" y="3414979"/>
            <a:ext cx="3977388" cy="346249"/>
          </a:xfrm>
          <a:prstGeom prst="rect">
            <a:avLst/>
          </a:prstGeom>
          <a:noFill/>
        </p:spPr>
        <p:txBody>
          <a:bodyPr wrap="square" lIns="68580" tIns="34290" rIns="68580" bIns="34290" rtlCol="0">
            <a:spAutoFit/>
          </a:bodyPr>
          <a:lstStyle/>
          <a:p>
            <a:r>
              <a:rPr lang="en-US" dirty="0"/>
              <a:t>Phép </a:t>
            </a:r>
            <a:r>
              <a:rPr lang="en-US" dirty="0" err="1" smtClean="0"/>
              <a:t>lặp</a:t>
            </a:r>
            <a:r>
              <a:rPr lang="en-US" dirty="0" smtClean="0"/>
              <a:t> </a:t>
            </a:r>
            <a:r>
              <a:rPr lang="en-US" dirty="0" err="1" smtClean="0"/>
              <a:t>từ</a:t>
            </a:r>
            <a:r>
              <a:rPr lang="en-US" dirty="0" smtClean="0"/>
              <a:t> </a:t>
            </a:r>
            <a:r>
              <a:rPr lang="en-US" dirty="0" err="1" smtClean="0"/>
              <a:t>ngữ</a:t>
            </a:r>
            <a:r>
              <a:rPr lang="en-US" dirty="0" smtClean="0"/>
              <a:t>: </a:t>
            </a:r>
            <a:r>
              <a:rPr lang="en-US" i="1" dirty="0" err="1">
                <a:solidFill>
                  <a:srgbClr val="FFFF00"/>
                </a:solidFill>
              </a:rPr>
              <a:t>tác</a:t>
            </a:r>
            <a:r>
              <a:rPr lang="en-US" i="1" dirty="0">
                <a:solidFill>
                  <a:srgbClr val="FFFF00"/>
                </a:solidFill>
              </a:rPr>
              <a:t> </a:t>
            </a:r>
            <a:r>
              <a:rPr lang="en-US" i="1" dirty="0" err="1" smtClean="0">
                <a:solidFill>
                  <a:srgbClr val="FFFF00"/>
                </a:solidFill>
              </a:rPr>
              <a:t>phẩm</a:t>
            </a:r>
            <a:r>
              <a:rPr lang="en-US" dirty="0" smtClean="0">
                <a:solidFill>
                  <a:srgbClr val="FFFF00"/>
                </a:solidFill>
              </a:rPr>
              <a:t> </a:t>
            </a:r>
            <a:endParaRPr lang="en-US" dirty="0">
              <a:solidFill>
                <a:srgbClr val="FFFF00"/>
              </a:solidFill>
            </a:endParaRPr>
          </a:p>
        </p:txBody>
      </p:sp>
      <p:cxnSp>
        <p:nvCxnSpPr>
          <p:cNvPr id="25" name="Straight Arrow Connector 24"/>
          <p:cNvCxnSpPr>
            <a:stCxn id="6" idx="6"/>
            <a:endCxn id="8" idx="2"/>
          </p:cNvCxnSpPr>
          <p:nvPr/>
        </p:nvCxnSpPr>
        <p:spPr>
          <a:xfrm>
            <a:off x="4157488" y="2380558"/>
            <a:ext cx="683873" cy="22412"/>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 idx="6"/>
            <a:endCxn id="7" idx="2"/>
          </p:cNvCxnSpPr>
          <p:nvPr/>
        </p:nvCxnSpPr>
        <p:spPr>
          <a:xfrm>
            <a:off x="6299523" y="2402969"/>
            <a:ext cx="873631"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8622450" y="2630877"/>
            <a:ext cx="8865" cy="21062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677358" y="2630877"/>
            <a:ext cx="8865" cy="21062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686222" y="4709851"/>
            <a:ext cx="916928" cy="369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428406" y="4339131"/>
            <a:ext cx="4303529" cy="623248"/>
          </a:xfrm>
          <a:prstGeom prst="rect">
            <a:avLst/>
          </a:prstGeom>
          <a:noFill/>
        </p:spPr>
        <p:txBody>
          <a:bodyPr wrap="square" lIns="68580" tIns="34290" rIns="68580" bIns="34290" rtlCol="0">
            <a:spAutoFit/>
          </a:bodyPr>
          <a:lstStyle/>
          <a:p>
            <a:pPr algn="ctr"/>
            <a:r>
              <a:rPr lang="en-US" dirty="0"/>
              <a:t>Dùng những từ cùng trường liên tưởng: </a:t>
            </a:r>
            <a:r>
              <a:rPr lang="en-US" i="1" dirty="0">
                <a:solidFill>
                  <a:srgbClr val="FFFF00"/>
                </a:solidFill>
              </a:rPr>
              <a:t>tác phẩm-nghệ sĩ-nghệ thuật </a:t>
            </a:r>
            <a:endParaRPr lang="en-US" dirty="0">
              <a:solidFill>
                <a:srgbClr val="FFFF00"/>
              </a:solidFill>
            </a:endParaRPr>
          </a:p>
        </p:txBody>
      </p:sp>
      <p:cxnSp>
        <p:nvCxnSpPr>
          <p:cNvPr id="44" name="Straight Connector 43"/>
          <p:cNvCxnSpPr/>
          <p:nvPr/>
        </p:nvCxnSpPr>
        <p:spPr>
          <a:xfrm flipV="1">
            <a:off x="7488324" y="4709852"/>
            <a:ext cx="1110699" cy="1180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Horizontal Scroll 25"/>
          <p:cNvSpPr/>
          <p:nvPr/>
        </p:nvSpPr>
        <p:spPr>
          <a:xfrm>
            <a:off x="1981200" y="57150"/>
            <a:ext cx="5934345" cy="972108"/>
          </a:xfrm>
          <a:prstGeom prst="horizontalScroll">
            <a:avLst>
              <a:gd name="adj" fmla="val 2500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dirty="0" smtClean="0">
                <a:solidFill>
                  <a:srgbClr val="FF0000"/>
                </a:solidFill>
                <a:latin typeface="Arial" panose="020B0604020202020204" pitchFamily="34" charset="0"/>
                <a:cs typeface="Arial" panose="020B0604020202020204" pitchFamily="34" charset="0"/>
              </a:rPr>
              <a:t>A. Liên kết </a:t>
            </a:r>
            <a:r>
              <a:rPr lang="en-US" sz="2100" b="1" dirty="0" err="1" smtClean="0">
                <a:solidFill>
                  <a:srgbClr val="FF0000"/>
                </a:solidFill>
                <a:latin typeface="Arial" panose="020B0604020202020204" pitchFamily="34" charset="0"/>
                <a:cs typeface="Arial" panose="020B0604020202020204" pitchFamily="34" charset="0"/>
              </a:rPr>
              <a:t>câu</a:t>
            </a:r>
            <a:r>
              <a:rPr lang="en-US" sz="2100" b="1" dirty="0" smtClean="0">
                <a:solidFill>
                  <a:srgbClr val="FF0000"/>
                </a:solidFill>
                <a:latin typeface="Arial" panose="020B0604020202020204" pitchFamily="34" charset="0"/>
                <a:cs typeface="Arial" panose="020B0604020202020204" pitchFamily="34" charset="0"/>
              </a:rPr>
              <a:t> và liên kết đoạn văn</a:t>
            </a:r>
            <a:endParaRPr lang="en-US" sz="2100" b="1" dirty="0">
              <a:solidFill>
                <a:srgbClr val="FF0000"/>
              </a:solidFill>
              <a:latin typeface="Arial" panose="020B0604020202020204" pitchFamily="34" charset="0"/>
              <a:cs typeface="Arial" panose="020B0604020202020204" pitchFamily="34" charset="0"/>
            </a:endParaRPr>
          </a:p>
        </p:txBody>
      </p:sp>
      <p:pic>
        <p:nvPicPr>
          <p:cNvPr id="28"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957409"/>
            <a:ext cx="1905000" cy="3839568"/>
          </a:xfrm>
          <a:prstGeom prst="rect">
            <a:avLst/>
          </a:prstGeom>
        </p:spPr>
      </p:pic>
      <p:sp>
        <p:nvSpPr>
          <p:cNvPr id="30" name="Rectangle 29"/>
          <p:cNvSpPr/>
          <p:nvPr/>
        </p:nvSpPr>
        <p:spPr>
          <a:xfrm>
            <a:off x="76200" y="1059582"/>
            <a:ext cx="1904999" cy="2008242"/>
          </a:xfrm>
          <a:prstGeom prst="rect">
            <a:avLst/>
          </a:prstGeom>
        </p:spPr>
        <p:txBody>
          <a:bodyPr wrap="square" lIns="68580" tIns="34290" rIns="68580" bIns="34290">
            <a:spAutoFit/>
          </a:bodyPr>
          <a:lstStyle/>
          <a:p>
            <a:pPr algn="just"/>
            <a:r>
              <a:rPr lang="en-US" b="1" dirty="0" smtClean="0">
                <a:solidFill>
                  <a:schemeClr val="bg1"/>
                </a:solidFill>
              </a:rPr>
              <a:t>I. </a:t>
            </a:r>
            <a:r>
              <a:rPr lang="en-US" b="1" dirty="0" err="1" smtClean="0">
                <a:solidFill>
                  <a:schemeClr val="bg1"/>
                </a:solidFill>
              </a:rPr>
              <a:t>Liên</a:t>
            </a:r>
            <a:r>
              <a:rPr lang="en-US" b="1" dirty="0" smtClean="0">
                <a:solidFill>
                  <a:schemeClr val="bg1"/>
                </a:solidFill>
              </a:rPr>
              <a:t> </a:t>
            </a:r>
            <a:r>
              <a:rPr lang="en-US" b="1" dirty="0" err="1" smtClean="0">
                <a:solidFill>
                  <a:schemeClr val="bg1"/>
                </a:solidFill>
              </a:rPr>
              <a:t>kết</a:t>
            </a:r>
            <a:r>
              <a:rPr lang="en-US" b="1" dirty="0" smtClean="0">
                <a:solidFill>
                  <a:schemeClr val="bg1"/>
                </a:solidFill>
              </a:rPr>
              <a:t> </a:t>
            </a:r>
            <a:r>
              <a:rPr lang="en-US" b="1" dirty="0" err="1" smtClean="0">
                <a:solidFill>
                  <a:schemeClr val="bg1"/>
                </a:solidFill>
              </a:rPr>
              <a:t>nội</a:t>
            </a:r>
            <a:r>
              <a:rPr lang="en-US" b="1" dirty="0" smtClean="0">
                <a:solidFill>
                  <a:schemeClr val="bg1"/>
                </a:solidFill>
              </a:rPr>
              <a:t> dung</a:t>
            </a:r>
          </a:p>
          <a:p>
            <a:pPr algn="just"/>
            <a:r>
              <a:rPr lang="en-US" b="1" dirty="0" smtClean="0">
                <a:solidFill>
                  <a:srgbClr val="FF0000"/>
                </a:solidFill>
              </a:rPr>
              <a:t>II. </a:t>
            </a:r>
            <a:r>
              <a:rPr lang="en-US" b="1" dirty="0" err="1" smtClean="0">
                <a:solidFill>
                  <a:srgbClr val="FF0000"/>
                </a:solidFill>
              </a:rPr>
              <a:t>Liên</a:t>
            </a:r>
            <a:r>
              <a:rPr lang="en-US" b="1" dirty="0" smtClean="0">
                <a:solidFill>
                  <a:srgbClr val="FF0000"/>
                </a:solidFill>
              </a:rPr>
              <a:t> </a:t>
            </a:r>
            <a:r>
              <a:rPr lang="en-US" b="1" dirty="0" err="1" smtClean="0">
                <a:solidFill>
                  <a:srgbClr val="FF0000"/>
                </a:solidFill>
              </a:rPr>
              <a:t>kết</a:t>
            </a:r>
            <a:r>
              <a:rPr lang="en-US" b="1" dirty="0" smtClean="0">
                <a:solidFill>
                  <a:srgbClr val="FF0000"/>
                </a:solidFill>
              </a:rPr>
              <a:t> </a:t>
            </a:r>
            <a:r>
              <a:rPr lang="en-US" b="1" dirty="0" err="1" smtClean="0">
                <a:solidFill>
                  <a:srgbClr val="FF0000"/>
                </a:solidFill>
              </a:rPr>
              <a:t>hình</a:t>
            </a:r>
            <a:r>
              <a:rPr lang="en-US" b="1" dirty="0" smtClean="0">
                <a:solidFill>
                  <a:srgbClr val="FF0000"/>
                </a:solidFill>
              </a:rPr>
              <a:t> </a:t>
            </a:r>
            <a:r>
              <a:rPr lang="en-US" b="1" dirty="0" err="1" smtClean="0">
                <a:solidFill>
                  <a:srgbClr val="FF0000"/>
                </a:solidFill>
              </a:rPr>
              <a:t>thức</a:t>
            </a:r>
            <a:endParaRPr lang="en-US" b="1" dirty="0" smtClean="0">
              <a:solidFill>
                <a:srgbClr val="FF0000"/>
              </a:solidFill>
            </a:endParaRPr>
          </a:p>
          <a:p>
            <a:pPr algn="just"/>
            <a:r>
              <a:rPr lang="en-US" b="1" dirty="0" smtClean="0">
                <a:solidFill>
                  <a:srgbClr val="FF0000"/>
                </a:solidFill>
              </a:rPr>
              <a:t>(SGK </a:t>
            </a:r>
            <a:r>
              <a:rPr lang="en-US" b="1" dirty="0">
                <a:solidFill>
                  <a:srgbClr val="FF0000"/>
                </a:solidFill>
              </a:rPr>
              <a:t>-</a:t>
            </a:r>
            <a:r>
              <a:rPr lang="en-US" b="1" dirty="0" smtClean="0">
                <a:solidFill>
                  <a:srgbClr val="FF0000"/>
                </a:solidFill>
              </a:rPr>
              <a:t> </a:t>
            </a:r>
            <a:r>
              <a:rPr lang="en-US" b="1" dirty="0" err="1" smtClean="0">
                <a:solidFill>
                  <a:srgbClr val="FF0000"/>
                </a:solidFill>
              </a:rPr>
              <a:t>Trang</a:t>
            </a:r>
            <a:r>
              <a:rPr lang="en-US" b="1" dirty="0" smtClean="0">
                <a:solidFill>
                  <a:srgbClr val="FF0000"/>
                </a:solidFill>
              </a:rPr>
              <a:t> 42, 43)</a:t>
            </a:r>
          </a:p>
          <a:p>
            <a:pPr algn="just"/>
            <a:r>
              <a:rPr lang="en-US" b="1" dirty="0" smtClean="0">
                <a:solidFill>
                  <a:srgbClr val="FF0000"/>
                </a:solidFill>
              </a:rPr>
              <a:t>1. </a:t>
            </a:r>
            <a:r>
              <a:rPr lang="en-US" b="1" dirty="0" err="1" smtClean="0">
                <a:solidFill>
                  <a:srgbClr val="FF0000"/>
                </a:solidFill>
              </a:rPr>
              <a:t>Ví</a:t>
            </a:r>
            <a:r>
              <a:rPr lang="en-US" b="1" dirty="0" smtClean="0">
                <a:solidFill>
                  <a:srgbClr val="FF0000"/>
                </a:solidFill>
              </a:rPr>
              <a:t> </a:t>
            </a:r>
            <a:r>
              <a:rPr lang="en-US" b="1" dirty="0" err="1" smtClean="0">
                <a:solidFill>
                  <a:srgbClr val="FF0000"/>
                </a:solidFill>
              </a:rPr>
              <a:t>dụ</a:t>
            </a:r>
            <a:endParaRPr lang="en-US" b="1" dirty="0">
              <a:solidFill>
                <a:srgbClr val="FF0000"/>
              </a:solidFill>
            </a:endParaRPr>
          </a:p>
        </p:txBody>
      </p:sp>
    </p:spTree>
    <p:extLst>
      <p:ext uri="{BB962C8B-B14F-4D97-AF65-F5344CB8AC3E}">
        <p14:creationId xmlns:p14="http://schemas.microsoft.com/office/powerpoint/2010/main" val="49412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right)">
                                      <p:cBhvr>
                                        <p:cTn id="36" dur="500"/>
                                        <p:tgtEl>
                                          <p:spTgt spid="20"/>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right)">
                                      <p:cBhvr>
                                        <p:cTn id="45" dur="500"/>
                                        <p:tgtEl>
                                          <p:spTgt spid="16"/>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right)">
                                      <p:cBhvr>
                                        <p:cTn id="54" dur="500"/>
                                        <p:tgtEl>
                                          <p:spTgt spid="18"/>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down)">
                                      <p:cBhvr>
                                        <p:cTn id="63" dur="500"/>
                                        <p:tgtEl>
                                          <p:spTgt spid="25"/>
                                        </p:tgtEl>
                                      </p:cBhvr>
                                    </p:animEffect>
                                  </p:childTnLst>
                                </p:cTn>
                              </p:par>
                              <p:par>
                                <p:cTn id="64" presetID="22" presetClass="entr" presetSubtype="4" fill="hold"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down)">
                                      <p:cBhvr>
                                        <p:cTn id="66" dur="500"/>
                                        <p:tgtEl>
                                          <p:spTgt spid="27"/>
                                        </p:tgtEl>
                                      </p:cBhvr>
                                    </p:animEffect>
                                  </p:childTnLst>
                                </p:cTn>
                              </p:par>
                              <p:par>
                                <p:cTn id="67" presetID="22" presetClass="entr" presetSubtype="4"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wipe(down)">
                                      <p:cBhvr>
                                        <p:cTn id="69" dur="500"/>
                                        <p:tgtEl>
                                          <p:spTgt spid="33"/>
                                        </p:tgtEl>
                                      </p:cBhvr>
                                    </p:animEffect>
                                  </p:childTnLst>
                                </p:cTn>
                              </p:par>
                              <p:par>
                                <p:cTn id="70" presetID="22" presetClass="entr" presetSubtype="4"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wipe(down)">
                                      <p:cBhvr>
                                        <p:cTn id="72" dur="500"/>
                                        <p:tgtEl>
                                          <p:spTgt spid="35"/>
                                        </p:tgtEl>
                                      </p:cBhvr>
                                    </p:animEffect>
                                  </p:childTnLst>
                                </p:cTn>
                              </p:par>
                              <p:par>
                                <p:cTn id="73" presetID="22" presetClass="entr" presetSubtype="4" fill="hold" nodeType="with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down)">
                                      <p:cBhvr>
                                        <p:cTn id="75" dur="500"/>
                                        <p:tgtEl>
                                          <p:spTgt spid="44"/>
                                        </p:tgtEl>
                                      </p:cBhvr>
                                    </p:animEffect>
                                  </p:childTnLst>
                                </p:cTn>
                              </p:par>
                              <p:par>
                                <p:cTn id="76" presetID="22" presetClass="entr" presetSubtype="4" fill="hold"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wipe(down)">
                                      <p:cBhvr>
                                        <p:cTn id="78" dur="500"/>
                                        <p:tgtEl>
                                          <p:spTgt spid="29"/>
                                        </p:tgtEl>
                                      </p:cBhvr>
                                    </p:animEffect>
                                  </p:childTnLst>
                                </p:cTn>
                              </p:par>
                            </p:childTnLst>
                          </p:cTn>
                        </p:par>
                        <p:par>
                          <p:cTn id="79" fill="hold">
                            <p:stCondLst>
                              <p:cond delay="500"/>
                            </p:stCondLst>
                            <p:childTnLst>
                              <p:par>
                                <p:cTn id="80" presetID="22" presetClass="entr" presetSubtype="4"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down)">
                                      <p:cBhvr>
                                        <p:cTn id="8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P spid="12" grpId="0" animBg="1"/>
      <p:bldP spid="16" grpId="0" animBg="1"/>
      <p:bldP spid="18" grpId="0" animBg="1"/>
      <p:bldP spid="19" grpId="0"/>
      <p:bldP spid="20" grpId="0" animBg="1"/>
      <p:bldP spid="21" grpId="0"/>
      <p:bldP spid="22" grpId="0"/>
      <p:bldP spid="23"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890791" y="2522505"/>
            <a:ext cx="5940661" cy="882137"/>
          </a:xfrm>
          <a:prstGeom prst="rect">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6" name="TextBox 5"/>
          <p:cNvSpPr txBox="1"/>
          <p:nvPr/>
        </p:nvSpPr>
        <p:spPr>
          <a:xfrm>
            <a:off x="2077058" y="1128170"/>
            <a:ext cx="6966774" cy="623248"/>
          </a:xfrm>
          <a:prstGeom prst="rect">
            <a:avLst/>
          </a:prstGeom>
          <a:noFill/>
        </p:spPr>
        <p:txBody>
          <a:bodyPr wrap="square" lIns="68580" tIns="34290" rIns="68580" bIns="34290" rtlCol="0">
            <a:spAutoFit/>
          </a:bodyPr>
          <a:lstStyle/>
          <a:p>
            <a:r>
              <a:rPr lang="en-US" b="1" dirty="0" err="1" smtClean="0"/>
              <a:t>Về</a:t>
            </a:r>
            <a:r>
              <a:rPr lang="en-US" b="1" dirty="0" smtClean="0"/>
              <a:t> </a:t>
            </a:r>
            <a:r>
              <a:rPr lang="en-US" b="1" dirty="0"/>
              <a:t>hình thức, các </a:t>
            </a:r>
            <a:r>
              <a:rPr lang="en-US" b="1" dirty="0" err="1"/>
              <a:t>câu</a:t>
            </a:r>
            <a:r>
              <a:rPr lang="en-US" b="1" dirty="0"/>
              <a:t> và các đoạn văn có thể liên kết với nhau bằng một số biện pháp chính như </a:t>
            </a:r>
            <a:r>
              <a:rPr lang="en-US" b="1" dirty="0" err="1"/>
              <a:t>sau</a:t>
            </a:r>
            <a:r>
              <a:rPr lang="en-US" b="1" dirty="0" smtClean="0"/>
              <a:t>:</a:t>
            </a:r>
            <a:endParaRPr lang="en-US" b="1" dirty="0"/>
          </a:p>
        </p:txBody>
      </p:sp>
      <p:sp>
        <p:nvSpPr>
          <p:cNvPr id="9" name="Dodecagon 8"/>
          <p:cNvSpPr/>
          <p:nvPr/>
        </p:nvSpPr>
        <p:spPr>
          <a:xfrm>
            <a:off x="2087724" y="1947246"/>
            <a:ext cx="702078" cy="486054"/>
          </a:xfrm>
          <a:prstGeom prst="dodec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dirty="0" smtClean="0">
                <a:solidFill>
                  <a:schemeClr val="bg1"/>
                </a:solidFill>
                <a:latin typeface="Arial" panose="020B0604020202020204" pitchFamily="34" charset="0"/>
                <a:cs typeface="Arial" panose="020B0604020202020204" pitchFamily="34" charset="0"/>
              </a:rPr>
              <a:t>-</a:t>
            </a:r>
            <a:endParaRPr lang="en-US" dirty="0">
              <a:solidFill>
                <a:schemeClr val="bg1"/>
              </a:solidFill>
              <a:latin typeface="Arial" panose="020B0604020202020204" pitchFamily="34" charset="0"/>
              <a:cs typeface="Arial" panose="020B0604020202020204" pitchFamily="34" charset="0"/>
            </a:endParaRPr>
          </a:p>
        </p:txBody>
      </p:sp>
      <p:sp>
        <p:nvSpPr>
          <p:cNvPr id="10" name="Dodecagon 9"/>
          <p:cNvSpPr/>
          <p:nvPr/>
        </p:nvSpPr>
        <p:spPr>
          <a:xfrm>
            <a:off x="2087724" y="2634166"/>
            <a:ext cx="702078" cy="486054"/>
          </a:xfrm>
          <a:prstGeom prst="dodec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mtClean="0">
                <a:solidFill>
                  <a:schemeClr val="bg1"/>
                </a:solidFill>
                <a:latin typeface="Arial" panose="020B0604020202020204" pitchFamily="34" charset="0"/>
                <a:cs typeface="Arial" panose="020B0604020202020204" pitchFamily="34" charset="0"/>
              </a:rPr>
              <a:t>-</a:t>
            </a:r>
            <a:endParaRPr lang="en-US" dirty="0">
              <a:solidFill>
                <a:schemeClr val="bg1"/>
              </a:solidFill>
              <a:latin typeface="Arial" panose="020B0604020202020204" pitchFamily="34" charset="0"/>
              <a:cs typeface="Arial" panose="020B0604020202020204" pitchFamily="34" charset="0"/>
            </a:endParaRPr>
          </a:p>
        </p:txBody>
      </p:sp>
      <p:sp>
        <p:nvSpPr>
          <p:cNvPr id="11" name="Dodecagon 10"/>
          <p:cNvSpPr/>
          <p:nvPr/>
        </p:nvSpPr>
        <p:spPr>
          <a:xfrm>
            <a:off x="2066315" y="3404642"/>
            <a:ext cx="690920" cy="486054"/>
          </a:xfrm>
          <a:prstGeom prst="dodec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mtClean="0">
                <a:solidFill>
                  <a:schemeClr val="bg1"/>
                </a:solidFill>
                <a:latin typeface="Arial" panose="020B0604020202020204" pitchFamily="34" charset="0"/>
                <a:cs typeface="Arial" panose="020B0604020202020204" pitchFamily="34" charset="0"/>
              </a:rPr>
              <a:t>-</a:t>
            </a:r>
            <a:endParaRPr lang="en-US" dirty="0">
              <a:solidFill>
                <a:schemeClr val="bg1"/>
              </a:solidFill>
              <a:latin typeface="Arial" panose="020B0604020202020204" pitchFamily="34" charset="0"/>
              <a:cs typeface="Arial" panose="020B0604020202020204" pitchFamily="34" charset="0"/>
            </a:endParaRPr>
          </a:p>
        </p:txBody>
      </p:sp>
      <p:sp>
        <p:nvSpPr>
          <p:cNvPr id="12" name="Dodecagon 11"/>
          <p:cNvSpPr/>
          <p:nvPr/>
        </p:nvSpPr>
        <p:spPr>
          <a:xfrm>
            <a:off x="2055793" y="4165185"/>
            <a:ext cx="702078" cy="486054"/>
          </a:xfrm>
          <a:prstGeom prst="dodec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mtClean="0">
                <a:solidFill>
                  <a:schemeClr val="bg1"/>
                </a:solidFill>
                <a:latin typeface="Arial" panose="020B0604020202020204" pitchFamily="34" charset="0"/>
                <a:cs typeface="Arial" panose="020B0604020202020204" pitchFamily="34" charset="0"/>
              </a:rPr>
              <a:t>-</a:t>
            </a:r>
            <a:endParaRPr lang="en-US"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2907592" y="1879138"/>
            <a:ext cx="5940661" cy="59741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4" name="TextBox 13"/>
          <p:cNvSpPr txBox="1"/>
          <p:nvPr/>
        </p:nvSpPr>
        <p:spPr>
          <a:xfrm>
            <a:off x="2914650" y="1885950"/>
            <a:ext cx="5924550" cy="623248"/>
          </a:xfrm>
          <a:prstGeom prst="rect">
            <a:avLst/>
          </a:prstGeom>
          <a:noFill/>
        </p:spPr>
        <p:txBody>
          <a:bodyPr wrap="square" lIns="68580" tIns="34290" rIns="68580" bIns="34290" rtlCol="0">
            <a:spAutoFit/>
          </a:bodyPr>
          <a:lstStyle/>
          <a:p>
            <a:pPr algn="just"/>
            <a:r>
              <a:rPr lang="en-US" dirty="0">
                <a:solidFill>
                  <a:schemeClr val="bg1"/>
                </a:solidFill>
              </a:rPr>
              <a:t>Phép lặp từ ngữ: lặp lại ở </a:t>
            </a:r>
            <a:r>
              <a:rPr lang="en-US" dirty="0" err="1">
                <a:solidFill>
                  <a:schemeClr val="bg1"/>
                </a:solidFill>
              </a:rPr>
              <a:t>câu</a:t>
            </a:r>
            <a:r>
              <a:rPr lang="en-US" dirty="0">
                <a:solidFill>
                  <a:schemeClr val="bg1"/>
                </a:solidFill>
              </a:rPr>
              <a:t> đứng sau từ ngữ đã có ở </a:t>
            </a:r>
            <a:r>
              <a:rPr lang="en-US" dirty="0" err="1">
                <a:solidFill>
                  <a:schemeClr val="bg1"/>
                </a:solidFill>
              </a:rPr>
              <a:t>câu</a:t>
            </a:r>
            <a:r>
              <a:rPr lang="en-US" dirty="0">
                <a:solidFill>
                  <a:schemeClr val="bg1"/>
                </a:solidFill>
              </a:rPr>
              <a:t> trước;</a:t>
            </a:r>
          </a:p>
        </p:txBody>
      </p:sp>
      <p:sp>
        <p:nvSpPr>
          <p:cNvPr id="18" name="TextBox 17"/>
          <p:cNvSpPr txBox="1"/>
          <p:nvPr/>
        </p:nvSpPr>
        <p:spPr>
          <a:xfrm>
            <a:off x="2914651" y="2514600"/>
            <a:ext cx="5924550" cy="900246"/>
          </a:xfrm>
          <a:prstGeom prst="rect">
            <a:avLst/>
          </a:prstGeom>
          <a:noFill/>
        </p:spPr>
        <p:txBody>
          <a:bodyPr wrap="square" lIns="68580" tIns="34290" rIns="68580" bIns="34290" rtlCol="0">
            <a:spAutoFit/>
          </a:bodyPr>
          <a:lstStyle/>
          <a:p>
            <a:pPr algn="just"/>
            <a:r>
              <a:rPr lang="en-US" dirty="0">
                <a:solidFill>
                  <a:schemeClr val="bg1"/>
                </a:solidFill>
              </a:rPr>
              <a:t>Phép đồng </a:t>
            </a:r>
            <a:r>
              <a:rPr lang="en-US" dirty="0" err="1">
                <a:solidFill>
                  <a:schemeClr val="bg1"/>
                </a:solidFill>
              </a:rPr>
              <a:t>nghĩa</a:t>
            </a:r>
            <a:r>
              <a:rPr lang="en-US" dirty="0">
                <a:solidFill>
                  <a:schemeClr val="bg1"/>
                </a:solidFill>
              </a:rPr>
              <a:t>, </a:t>
            </a:r>
            <a:r>
              <a:rPr lang="en-US" dirty="0" err="1">
                <a:solidFill>
                  <a:schemeClr val="bg1"/>
                </a:solidFill>
              </a:rPr>
              <a:t>trái</a:t>
            </a:r>
            <a:r>
              <a:rPr lang="en-US" dirty="0">
                <a:solidFill>
                  <a:schemeClr val="bg1"/>
                </a:solidFill>
              </a:rPr>
              <a:t> </a:t>
            </a:r>
            <a:r>
              <a:rPr lang="en-US" dirty="0" err="1">
                <a:solidFill>
                  <a:schemeClr val="bg1"/>
                </a:solidFill>
              </a:rPr>
              <a:t>nghĩa</a:t>
            </a:r>
            <a:r>
              <a:rPr lang="en-US" dirty="0">
                <a:solidFill>
                  <a:schemeClr val="bg1"/>
                </a:solidFill>
              </a:rPr>
              <a:t>, liên tưởng: sử dụng ở </a:t>
            </a:r>
            <a:r>
              <a:rPr lang="en-US" dirty="0" err="1">
                <a:solidFill>
                  <a:schemeClr val="bg1"/>
                </a:solidFill>
              </a:rPr>
              <a:t>câu</a:t>
            </a:r>
            <a:r>
              <a:rPr lang="en-US" dirty="0">
                <a:solidFill>
                  <a:schemeClr val="bg1"/>
                </a:solidFill>
              </a:rPr>
              <a:t> đứng sau các từ ngữ đồng </a:t>
            </a:r>
            <a:r>
              <a:rPr lang="en-US" dirty="0" err="1">
                <a:solidFill>
                  <a:schemeClr val="bg1"/>
                </a:solidFill>
              </a:rPr>
              <a:t>nghĩa</a:t>
            </a:r>
            <a:r>
              <a:rPr lang="en-US" dirty="0">
                <a:solidFill>
                  <a:schemeClr val="bg1"/>
                </a:solidFill>
              </a:rPr>
              <a:t>, </a:t>
            </a:r>
            <a:r>
              <a:rPr lang="en-US" dirty="0" err="1">
                <a:solidFill>
                  <a:schemeClr val="bg1"/>
                </a:solidFill>
              </a:rPr>
              <a:t>trái</a:t>
            </a:r>
            <a:r>
              <a:rPr lang="en-US" dirty="0">
                <a:solidFill>
                  <a:schemeClr val="bg1"/>
                </a:solidFill>
              </a:rPr>
              <a:t> </a:t>
            </a:r>
            <a:r>
              <a:rPr lang="en-US" dirty="0" err="1">
                <a:solidFill>
                  <a:schemeClr val="bg1"/>
                </a:solidFill>
              </a:rPr>
              <a:t>nghĩa</a:t>
            </a:r>
            <a:r>
              <a:rPr lang="en-US" dirty="0">
                <a:solidFill>
                  <a:schemeClr val="bg1"/>
                </a:solidFill>
              </a:rPr>
              <a:t> hoặc cùng trường liên tưởng với các từ ngữ đã có ở </a:t>
            </a:r>
            <a:r>
              <a:rPr lang="en-US" dirty="0" err="1">
                <a:solidFill>
                  <a:schemeClr val="bg1"/>
                </a:solidFill>
              </a:rPr>
              <a:t>câu</a:t>
            </a:r>
            <a:r>
              <a:rPr lang="en-US" dirty="0">
                <a:solidFill>
                  <a:schemeClr val="bg1"/>
                </a:solidFill>
              </a:rPr>
              <a:t> trước</a:t>
            </a:r>
            <a:r>
              <a:rPr lang="en-US" dirty="0" smtClean="0">
                <a:solidFill>
                  <a:schemeClr val="bg1"/>
                </a:solidFill>
              </a:rPr>
              <a:t>;</a:t>
            </a:r>
            <a:endParaRPr lang="en-US"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Rectangle 19"/>
          <p:cNvSpPr/>
          <p:nvPr/>
        </p:nvSpPr>
        <p:spPr>
          <a:xfrm>
            <a:off x="2867549" y="3491001"/>
            <a:ext cx="5957462" cy="592918"/>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3" name="TextBox 22"/>
          <p:cNvSpPr txBox="1"/>
          <p:nvPr/>
        </p:nvSpPr>
        <p:spPr>
          <a:xfrm>
            <a:off x="2914649" y="3491553"/>
            <a:ext cx="5924551" cy="623248"/>
          </a:xfrm>
          <a:prstGeom prst="rect">
            <a:avLst/>
          </a:prstGeom>
          <a:noFill/>
        </p:spPr>
        <p:txBody>
          <a:bodyPr wrap="square" lIns="68580" tIns="34290" rIns="68580" bIns="34290" rtlCol="0">
            <a:spAutoFit/>
          </a:bodyPr>
          <a:lstStyle/>
          <a:p>
            <a:pPr algn="just"/>
            <a:r>
              <a:rPr lang="en-US" dirty="0">
                <a:solidFill>
                  <a:schemeClr val="bg1"/>
                </a:solidFill>
              </a:rPr>
              <a:t>Phép thế: Sử dụng ở </a:t>
            </a:r>
            <a:r>
              <a:rPr lang="en-US" dirty="0" err="1">
                <a:solidFill>
                  <a:schemeClr val="bg1"/>
                </a:solidFill>
              </a:rPr>
              <a:t>câu</a:t>
            </a:r>
            <a:r>
              <a:rPr lang="en-US" dirty="0">
                <a:solidFill>
                  <a:schemeClr val="bg1"/>
                </a:solidFill>
              </a:rPr>
              <a:t> đứng sau các từ ngữ có tác dụng thay thế từ ngữ đã có ở </a:t>
            </a:r>
            <a:r>
              <a:rPr lang="en-US" dirty="0" err="1">
                <a:solidFill>
                  <a:schemeClr val="bg1"/>
                </a:solidFill>
              </a:rPr>
              <a:t>câu</a:t>
            </a:r>
            <a:r>
              <a:rPr lang="en-US" dirty="0">
                <a:solidFill>
                  <a:schemeClr val="bg1"/>
                </a:solidFill>
              </a:rPr>
              <a:t> đứng trước</a:t>
            </a:r>
            <a:r>
              <a:rPr lang="en-US" dirty="0" smtClean="0">
                <a:solidFill>
                  <a:schemeClr val="bg1"/>
                </a:solidFill>
              </a:rPr>
              <a:t>;</a:t>
            </a:r>
            <a:endParaRPr lang="en-US"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Rectangle 23"/>
          <p:cNvSpPr/>
          <p:nvPr/>
        </p:nvSpPr>
        <p:spPr>
          <a:xfrm>
            <a:off x="2907592" y="4165185"/>
            <a:ext cx="5917419" cy="598010"/>
          </a:xfrm>
          <a:prstGeom prst="rect">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7" name="TextBox 26"/>
          <p:cNvSpPr txBox="1"/>
          <p:nvPr/>
        </p:nvSpPr>
        <p:spPr>
          <a:xfrm>
            <a:off x="2914651" y="4158302"/>
            <a:ext cx="5924550" cy="623248"/>
          </a:xfrm>
          <a:prstGeom prst="rect">
            <a:avLst/>
          </a:prstGeom>
          <a:noFill/>
        </p:spPr>
        <p:txBody>
          <a:bodyPr wrap="square" lIns="68580" tIns="34290" rIns="68580" bIns="34290" rtlCol="0">
            <a:spAutoFit/>
          </a:bodyPr>
          <a:lstStyle/>
          <a:p>
            <a:pPr algn="just"/>
            <a:r>
              <a:rPr lang="en-US" dirty="0">
                <a:solidFill>
                  <a:schemeClr val="bg1"/>
                </a:solidFill>
              </a:rPr>
              <a:t>Phép nối: Sử dụng ở </a:t>
            </a:r>
            <a:r>
              <a:rPr lang="en-US" dirty="0" err="1">
                <a:solidFill>
                  <a:schemeClr val="bg1"/>
                </a:solidFill>
              </a:rPr>
              <a:t>câu</a:t>
            </a:r>
            <a:r>
              <a:rPr lang="en-US" dirty="0">
                <a:solidFill>
                  <a:schemeClr val="bg1"/>
                </a:solidFill>
              </a:rPr>
              <a:t> đứng sau các từ ngữ biểu thị quan hệ với </a:t>
            </a:r>
            <a:r>
              <a:rPr lang="en-US" dirty="0" err="1">
                <a:solidFill>
                  <a:schemeClr val="bg1"/>
                </a:solidFill>
              </a:rPr>
              <a:t>câu</a:t>
            </a:r>
            <a:r>
              <a:rPr lang="en-US" dirty="0">
                <a:solidFill>
                  <a:schemeClr val="bg1"/>
                </a:solidFill>
              </a:rPr>
              <a:t> </a:t>
            </a:r>
            <a:r>
              <a:rPr lang="en-US" dirty="0" smtClean="0">
                <a:solidFill>
                  <a:schemeClr val="bg1"/>
                </a:solidFill>
              </a:rPr>
              <a:t>trước.</a:t>
            </a:r>
            <a:endParaRPr lang="en-US" dirty="0">
              <a:solidFill>
                <a:schemeClr val="bg1"/>
              </a:solidFill>
            </a:endParaRPr>
          </a:p>
        </p:txBody>
      </p:sp>
      <p:sp>
        <p:nvSpPr>
          <p:cNvPr id="21" name="Horizontal Scroll 20"/>
          <p:cNvSpPr/>
          <p:nvPr/>
        </p:nvSpPr>
        <p:spPr>
          <a:xfrm>
            <a:off x="1981200" y="57150"/>
            <a:ext cx="5934345" cy="972108"/>
          </a:xfrm>
          <a:prstGeom prst="horizontalScroll">
            <a:avLst>
              <a:gd name="adj" fmla="val 2500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dirty="0" smtClean="0">
                <a:solidFill>
                  <a:srgbClr val="FF0000"/>
                </a:solidFill>
                <a:latin typeface="Arial" panose="020B0604020202020204" pitchFamily="34" charset="0"/>
                <a:cs typeface="Arial" panose="020B0604020202020204" pitchFamily="34" charset="0"/>
              </a:rPr>
              <a:t>A. Liên kết </a:t>
            </a:r>
            <a:r>
              <a:rPr lang="en-US" sz="2100" b="1" dirty="0" err="1" smtClean="0">
                <a:solidFill>
                  <a:srgbClr val="FF0000"/>
                </a:solidFill>
                <a:latin typeface="Arial" panose="020B0604020202020204" pitchFamily="34" charset="0"/>
                <a:cs typeface="Arial" panose="020B0604020202020204" pitchFamily="34" charset="0"/>
              </a:rPr>
              <a:t>câu</a:t>
            </a:r>
            <a:r>
              <a:rPr lang="en-US" sz="2100" b="1" dirty="0" smtClean="0">
                <a:solidFill>
                  <a:srgbClr val="FF0000"/>
                </a:solidFill>
                <a:latin typeface="Arial" panose="020B0604020202020204" pitchFamily="34" charset="0"/>
                <a:cs typeface="Arial" panose="020B0604020202020204" pitchFamily="34" charset="0"/>
              </a:rPr>
              <a:t> và liên kết đoạn văn</a:t>
            </a:r>
            <a:endParaRPr lang="en-US" sz="2100" b="1" dirty="0">
              <a:solidFill>
                <a:srgbClr val="FF0000"/>
              </a:solidFill>
              <a:latin typeface="Arial" panose="020B0604020202020204" pitchFamily="34" charset="0"/>
              <a:cs typeface="Arial" panose="020B0604020202020204" pitchFamily="34" charset="0"/>
            </a:endParaRPr>
          </a:p>
        </p:txBody>
      </p:sp>
      <p:pic>
        <p:nvPicPr>
          <p:cNvPr id="22"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957409"/>
            <a:ext cx="1905000" cy="3839568"/>
          </a:xfrm>
          <a:prstGeom prst="rect">
            <a:avLst/>
          </a:prstGeom>
        </p:spPr>
      </p:pic>
      <p:sp>
        <p:nvSpPr>
          <p:cNvPr id="25" name="Rectangle 24"/>
          <p:cNvSpPr/>
          <p:nvPr/>
        </p:nvSpPr>
        <p:spPr>
          <a:xfrm>
            <a:off x="76200" y="1059582"/>
            <a:ext cx="1904999" cy="2285241"/>
          </a:xfrm>
          <a:prstGeom prst="rect">
            <a:avLst/>
          </a:prstGeom>
        </p:spPr>
        <p:txBody>
          <a:bodyPr wrap="square" lIns="68580" tIns="34290" rIns="68580" bIns="34290">
            <a:spAutoFit/>
          </a:bodyPr>
          <a:lstStyle/>
          <a:p>
            <a:pPr algn="just"/>
            <a:r>
              <a:rPr lang="en-US" b="1" dirty="0" smtClean="0">
                <a:solidFill>
                  <a:schemeClr val="bg1"/>
                </a:solidFill>
              </a:rPr>
              <a:t>I. </a:t>
            </a:r>
            <a:r>
              <a:rPr lang="en-US" b="1" dirty="0" err="1" smtClean="0">
                <a:solidFill>
                  <a:schemeClr val="bg1"/>
                </a:solidFill>
              </a:rPr>
              <a:t>Liên</a:t>
            </a:r>
            <a:r>
              <a:rPr lang="en-US" b="1" dirty="0" smtClean="0">
                <a:solidFill>
                  <a:schemeClr val="bg1"/>
                </a:solidFill>
              </a:rPr>
              <a:t> </a:t>
            </a:r>
            <a:r>
              <a:rPr lang="en-US" b="1" dirty="0" err="1" smtClean="0">
                <a:solidFill>
                  <a:schemeClr val="bg1"/>
                </a:solidFill>
              </a:rPr>
              <a:t>kết</a:t>
            </a:r>
            <a:r>
              <a:rPr lang="en-US" b="1" dirty="0" smtClean="0">
                <a:solidFill>
                  <a:schemeClr val="bg1"/>
                </a:solidFill>
              </a:rPr>
              <a:t> </a:t>
            </a:r>
            <a:r>
              <a:rPr lang="en-US" b="1" dirty="0" err="1" smtClean="0">
                <a:solidFill>
                  <a:schemeClr val="bg1"/>
                </a:solidFill>
              </a:rPr>
              <a:t>nội</a:t>
            </a:r>
            <a:r>
              <a:rPr lang="en-US" b="1" dirty="0" smtClean="0">
                <a:solidFill>
                  <a:schemeClr val="bg1"/>
                </a:solidFill>
              </a:rPr>
              <a:t> dung</a:t>
            </a:r>
          </a:p>
          <a:p>
            <a:pPr algn="just"/>
            <a:r>
              <a:rPr lang="en-US" b="1" dirty="0" smtClean="0">
                <a:solidFill>
                  <a:schemeClr val="bg1"/>
                </a:solidFill>
              </a:rPr>
              <a:t>II. </a:t>
            </a:r>
            <a:r>
              <a:rPr lang="en-US" b="1" dirty="0" err="1" smtClean="0">
                <a:solidFill>
                  <a:schemeClr val="bg1"/>
                </a:solidFill>
              </a:rPr>
              <a:t>Liên</a:t>
            </a:r>
            <a:r>
              <a:rPr lang="en-US" b="1" dirty="0" smtClean="0">
                <a:solidFill>
                  <a:schemeClr val="bg1"/>
                </a:solidFill>
              </a:rPr>
              <a:t> </a:t>
            </a:r>
            <a:r>
              <a:rPr lang="en-US" b="1" dirty="0" err="1" smtClean="0">
                <a:solidFill>
                  <a:schemeClr val="bg1"/>
                </a:solidFill>
              </a:rPr>
              <a:t>kết</a:t>
            </a:r>
            <a:r>
              <a:rPr lang="en-US" b="1" dirty="0" smtClean="0">
                <a:solidFill>
                  <a:schemeClr val="bg1"/>
                </a:solidFill>
              </a:rPr>
              <a:t> </a:t>
            </a:r>
            <a:r>
              <a:rPr lang="en-US" b="1" dirty="0" err="1" smtClean="0">
                <a:solidFill>
                  <a:schemeClr val="bg1"/>
                </a:solidFill>
              </a:rPr>
              <a:t>hình</a:t>
            </a:r>
            <a:r>
              <a:rPr lang="en-US" b="1" dirty="0" smtClean="0">
                <a:solidFill>
                  <a:schemeClr val="bg1"/>
                </a:solidFill>
              </a:rPr>
              <a:t> </a:t>
            </a:r>
            <a:r>
              <a:rPr lang="en-US" b="1" dirty="0" err="1" smtClean="0">
                <a:solidFill>
                  <a:schemeClr val="bg1"/>
                </a:solidFill>
              </a:rPr>
              <a:t>thức</a:t>
            </a:r>
            <a:endParaRPr lang="en-US" b="1" dirty="0" smtClean="0">
              <a:solidFill>
                <a:schemeClr val="bg1"/>
              </a:solidFill>
            </a:endParaRPr>
          </a:p>
          <a:p>
            <a:pPr algn="just"/>
            <a:r>
              <a:rPr lang="en-US" b="1" dirty="0" smtClean="0">
                <a:solidFill>
                  <a:schemeClr val="bg1"/>
                </a:solidFill>
              </a:rPr>
              <a:t>(SGK </a:t>
            </a:r>
            <a:r>
              <a:rPr lang="en-US" b="1" dirty="0">
                <a:solidFill>
                  <a:schemeClr val="bg1"/>
                </a:solidFill>
              </a:rPr>
              <a:t>-</a:t>
            </a:r>
            <a:r>
              <a:rPr lang="en-US" b="1" dirty="0" smtClean="0">
                <a:solidFill>
                  <a:schemeClr val="bg1"/>
                </a:solidFill>
              </a:rPr>
              <a:t> </a:t>
            </a:r>
            <a:r>
              <a:rPr lang="en-US" b="1" dirty="0" err="1" smtClean="0">
                <a:solidFill>
                  <a:schemeClr val="bg1"/>
                </a:solidFill>
              </a:rPr>
              <a:t>Trang</a:t>
            </a:r>
            <a:r>
              <a:rPr lang="en-US" b="1" dirty="0" smtClean="0">
                <a:solidFill>
                  <a:schemeClr val="bg1"/>
                </a:solidFill>
              </a:rPr>
              <a:t> 42, 43)</a:t>
            </a:r>
          </a:p>
          <a:p>
            <a:pPr algn="just"/>
            <a:r>
              <a:rPr lang="en-US" b="1" dirty="0" smtClean="0">
                <a:solidFill>
                  <a:schemeClr val="bg1"/>
                </a:solidFill>
              </a:rPr>
              <a:t>1. </a:t>
            </a:r>
            <a:r>
              <a:rPr lang="en-US" b="1" dirty="0" err="1" smtClean="0">
                <a:solidFill>
                  <a:schemeClr val="bg1"/>
                </a:solidFill>
              </a:rPr>
              <a:t>Ví</a:t>
            </a:r>
            <a:r>
              <a:rPr lang="en-US" b="1" dirty="0" smtClean="0">
                <a:solidFill>
                  <a:schemeClr val="bg1"/>
                </a:solidFill>
              </a:rPr>
              <a:t> </a:t>
            </a:r>
            <a:r>
              <a:rPr lang="en-US" b="1" dirty="0" err="1" smtClean="0">
                <a:solidFill>
                  <a:schemeClr val="bg1"/>
                </a:solidFill>
              </a:rPr>
              <a:t>dụ</a:t>
            </a:r>
            <a:endParaRPr lang="en-US" b="1" dirty="0" smtClean="0">
              <a:solidFill>
                <a:schemeClr val="bg1"/>
              </a:solidFill>
            </a:endParaRPr>
          </a:p>
          <a:p>
            <a:pPr algn="just"/>
            <a:r>
              <a:rPr lang="en-US" b="1" dirty="0" smtClean="0">
                <a:solidFill>
                  <a:srgbClr val="FF0000"/>
                </a:solidFill>
              </a:rPr>
              <a:t>2. </a:t>
            </a:r>
            <a:r>
              <a:rPr lang="en-US" b="1" dirty="0" err="1" smtClean="0">
                <a:solidFill>
                  <a:srgbClr val="FF0000"/>
                </a:solidFill>
              </a:rPr>
              <a:t>Ghi</a:t>
            </a:r>
            <a:r>
              <a:rPr lang="en-US" b="1" dirty="0" smtClean="0">
                <a:solidFill>
                  <a:srgbClr val="FF0000"/>
                </a:solidFill>
              </a:rPr>
              <a:t> </a:t>
            </a:r>
            <a:r>
              <a:rPr lang="en-US" b="1" dirty="0" err="1" smtClean="0">
                <a:solidFill>
                  <a:srgbClr val="FF0000"/>
                </a:solidFill>
              </a:rPr>
              <a:t>nhớ</a:t>
            </a:r>
            <a:endParaRPr lang="en-US" b="1" dirty="0">
              <a:solidFill>
                <a:srgbClr val="FF0000"/>
              </a:solidFill>
            </a:endParaRPr>
          </a:p>
        </p:txBody>
      </p:sp>
    </p:spTree>
    <p:extLst>
      <p:ext uri="{BB962C8B-B14F-4D97-AF65-F5344CB8AC3E}">
        <p14:creationId xmlns:p14="http://schemas.microsoft.com/office/powerpoint/2010/main" val="39773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5">
                                            <p:txEl>
                                              <p:pRg st="4" end="4"/>
                                            </p:txEl>
                                          </p:spTgt>
                                        </p:tgtEl>
                                        <p:attrNameLst>
                                          <p:attrName>style.visibility</p:attrName>
                                        </p:attrNameLst>
                                      </p:cBhvr>
                                      <p:to>
                                        <p:strVal val="visible"/>
                                      </p:to>
                                    </p:set>
                                    <p:animEffect transition="in" filter="wipe(up)">
                                      <p:cBhvr>
                                        <p:cTn id="7" dur="500"/>
                                        <p:tgtEl>
                                          <p:spTgt spid="2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down)">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down)">
                                      <p:cBhvr>
                                        <p:cTn id="50" dur="500"/>
                                        <p:tgtEl>
                                          <p:spTgt spid="24"/>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down)">
                                      <p:cBhvr>
                                        <p:cTn id="53" dur="500"/>
                                        <p:tgtEl>
                                          <p:spTgt spid="12"/>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p:bldP spid="9" grpId="0" animBg="1"/>
      <p:bldP spid="10" grpId="0" animBg="1"/>
      <p:bldP spid="11" grpId="0" animBg="1"/>
      <p:bldP spid="12" grpId="0" animBg="1"/>
      <p:bldP spid="13" grpId="0" animBg="1"/>
      <p:bldP spid="14" grpId="0"/>
      <p:bldP spid="18" grpId="0"/>
      <p:bldP spid="20" grpId="0" animBg="1"/>
      <p:bldP spid="23" grpId="0"/>
      <p:bldP spid="24" grpId="0" animBg="1"/>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4066" y="1352550"/>
            <a:ext cx="7930334" cy="2654573"/>
          </a:xfrm>
          <a:prstGeom prst="rect">
            <a:avLst/>
          </a:prstGeom>
          <a:solidFill>
            <a:schemeClr val="accent3">
              <a:lumMod val="75000"/>
            </a:schemeClr>
          </a:solidFill>
          <a:ln w="28575">
            <a:solidFill>
              <a:srgbClr val="FFFF00"/>
            </a:solidFill>
          </a:ln>
        </p:spPr>
        <p:style>
          <a:lnRef idx="2">
            <a:schemeClr val="accent3">
              <a:shade val="50000"/>
            </a:schemeClr>
          </a:lnRef>
          <a:fillRef idx="1">
            <a:schemeClr val="accent3"/>
          </a:fillRef>
          <a:effectRef idx="0">
            <a:schemeClr val="accent3"/>
          </a:effectRef>
          <a:fontRef idx="minor">
            <a:schemeClr val="lt1"/>
          </a:fontRef>
        </p:style>
        <p:txBody>
          <a:bodyPr wrap="square" lIns="68580" tIns="34290" rIns="68580" bIns="34290">
            <a:spAutoFit/>
          </a:bodyPr>
          <a:lstStyle/>
          <a:p>
            <a:pPr algn="just">
              <a:lnSpc>
                <a:spcPct val="200000"/>
              </a:lnSpc>
            </a:pPr>
            <a:r>
              <a:rPr lang="en-US" sz="2100" b="1" dirty="0" smtClean="0">
                <a:solidFill>
                  <a:srgbClr val="FFFF00"/>
                </a:solidFill>
                <a:latin typeface="Arial" panose="020B0604020202020204" pitchFamily="34" charset="0"/>
                <a:ea typeface="Calibri" panose="020F0502020204030204" pitchFamily="34" charset="0"/>
              </a:rPr>
              <a:t>	</a:t>
            </a:r>
            <a:r>
              <a:rPr lang="en-US" sz="2100" b="1" dirty="0" err="1" smtClean="0">
                <a:solidFill>
                  <a:srgbClr val="FFFF00"/>
                </a:solidFill>
                <a:latin typeface="Arial" panose="020B0604020202020204" pitchFamily="34" charset="0"/>
                <a:ea typeface="Calibri" panose="020F0502020204030204" pitchFamily="34" charset="0"/>
              </a:rPr>
              <a:t>Lưu</a:t>
            </a:r>
            <a:r>
              <a:rPr lang="en-US" sz="2100" b="1" dirty="0" smtClean="0">
                <a:solidFill>
                  <a:srgbClr val="FFFF00"/>
                </a:solidFill>
                <a:latin typeface="Arial" panose="020B0604020202020204" pitchFamily="34" charset="0"/>
                <a:ea typeface="Calibri" panose="020F0502020204030204" pitchFamily="34" charset="0"/>
              </a:rPr>
              <a:t> ý: </a:t>
            </a:r>
            <a:r>
              <a:rPr lang="en-US" sz="2100" b="1" dirty="0" err="1" smtClean="0">
                <a:solidFill>
                  <a:srgbClr val="FFFF00"/>
                </a:solidFill>
                <a:latin typeface="Arial" panose="020B0604020202020204" pitchFamily="34" charset="0"/>
                <a:ea typeface="Calibri" panose="020F0502020204030204" pitchFamily="34" charset="0"/>
              </a:rPr>
              <a:t>Các</a:t>
            </a:r>
            <a:r>
              <a:rPr lang="en-US" sz="2100" b="1" dirty="0" smtClean="0">
                <a:solidFill>
                  <a:srgbClr val="FFFF00"/>
                </a:solidFill>
                <a:latin typeface="Arial" panose="020B0604020202020204" pitchFamily="34" charset="0"/>
                <a:ea typeface="Calibri" panose="020F0502020204030204" pitchFamily="34" charset="0"/>
              </a:rPr>
              <a:t> </a:t>
            </a:r>
            <a:r>
              <a:rPr lang="en-US" sz="2100" b="1" dirty="0">
                <a:solidFill>
                  <a:srgbClr val="FFFF00"/>
                </a:solidFill>
                <a:latin typeface="Arial" panose="020B0604020202020204" pitchFamily="34" charset="0"/>
                <a:ea typeface="Calibri" panose="020F0502020204030204" pitchFamily="34" charset="0"/>
              </a:rPr>
              <a:t>phép lặp từ ngữ; phép đồng </a:t>
            </a:r>
            <a:r>
              <a:rPr lang="en-US" sz="2100" b="1" dirty="0" err="1">
                <a:solidFill>
                  <a:srgbClr val="FFFF00"/>
                </a:solidFill>
                <a:latin typeface="Arial" panose="020B0604020202020204" pitchFamily="34" charset="0"/>
                <a:ea typeface="Calibri" panose="020F0502020204030204" pitchFamily="34" charset="0"/>
              </a:rPr>
              <a:t>nghĩa</a:t>
            </a:r>
            <a:r>
              <a:rPr lang="en-US" sz="2100" b="1" dirty="0">
                <a:solidFill>
                  <a:srgbClr val="FFFF00"/>
                </a:solidFill>
                <a:latin typeface="Arial" panose="020B0604020202020204" pitchFamily="34" charset="0"/>
                <a:ea typeface="Calibri" panose="020F0502020204030204" pitchFamily="34" charset="0"/>
              </a:rPr>
              <a:t>, </a:t>
            </a:r>
            <a:r>
              <a:rPr lang="en-US" sz="2100" b="1" dirty="0" err="1">
                <a:solidFill>
                  <a:srgbClr val="FFFF00"/>
                </a:solidFill>
                <a:latin typeface="Arial" panose="020B0604020202020204" pitchFamily="34" charset="0"/>
                <a:ea typeface="Calibri" panose="020F0502020204030204" pitchFamily="34" charset="0"/>
              </a:rPr>
              <a:t>trái</a:t>
            </a:r>
            <a:r>
              <a:rPr lang="en-US" sz="2100" b="1" dirty="0">
                <a:solidFill>
                  <a:srgbClr val="FFFF00"/>
                </a:solidFill>
                <a:latin typeface="Arial" panose="020B0604020202020204" pitchFamily="34" charset="0"/>
                <a:ea typeface="Calibri" panose="020F0502020204030204" pitchFamily="34" charset="0"/>
              </a:rPr>
              <a:t> </a:t>
            </a:r>
            <a:r>
              <a:rPr lang="en-US" sz="2100" b="1" dirty="0" err="1">
                <a:solidFill>
                  <a:srgbClr val="FFFF00"/>
                </a:solidFill>
                <a:latin typeface="Arial" panose="020B0604020202020204" pitchFamily="34" charset="0"/>
                <a:ea typeface="Calibri" panose="020F0502020204030204" pitchFamily="34" charset="0"/>
              </a:rPr>
              <a:t>nghĩa</a:t>
            </a:r>
            <a:r>
              <a:rPr lang="en-US" sz="2100" b="1" dirty="0">
                <a:solidFill>
                  <a:srgbClr val="FFFF00"/>
                </a:solidFill>
                <a:latin typeface="Arial" panose="020B0604020202020204" pitchFamily="34" charset="0"/>
                <a:ea typeface="Calibri" panose="020F0502020204030204" pitchFamily="34" charset="0"/>
              </a:rPr>
              <a:t> và liên tưởng là sự sử dụng các yếu tố từ vựng vào việc liên kết </a:t>
            </a:r>
            <a:r>
              <a:rPr lang="en-US" sz="2100" b="1" dirty="0" err="1">
                <a:solidFill>
                  <a:srgbClr val="FFFF00"/>
                </a:solidFill>
                <a:latin typeface="Arial" panose="020B0604020202020204" pitchFamily="34" charset="0"/>
                <a:ea typeface="Calibri" panose="020F0502020204030204" pitchFamily="34" charset="0"/>
              </a:rPr>
              <a:t>câu</a:t>
            </a:r>
            <a:r>
              <a:rPr lang="en-US" sz="2100" b="1" dirty="0">
                <a:solidFill>
                  <a:srgbClr val="FFFF00"/>
                </a:solidFill>
                <a:latin typeface="Arial" panose="020B0604020202020204" pitchFamily="34" charset="0"/>
                <a:ea typeface="Calibri" panose="020F0502020204030204" pitchFamily="34" charset="0"/>
              </a:rPr>
              <a:t> với </a:t>
            </a:r>
            <a:r>
              <a:rPr lang="en-US" sz="2100" b="1" dirty="0" err="1">
                <a:solidFill>
                  <a:srgbClr val="FFFF00"/>
                </a:solidFill>
                <a:latin typeface="Arial" panose="020B0604020202020204" pitchFamily="34" charset="0"/>
                <a:ea typeface="Calibri" panose="020F0502020204030204" pitchFamily="34" charset="0"/>
              </a:rPr>
              <a:t>câu</a:t>
            </a:r>
            <a:r>
              <a:rPr lang="en-US" sz="2100" b="1" dirty="0">
                <a:solidFill>
                  <a:srgbClr val="FFFF00"/>
                </a:solidFill>
                <a:latin typeface="Arial" panose="020B0604020202020204" pitchFamily="34" charset="0"/>
                <a:ea typeface="Calibri" panose="020F0502020204030204" pitchFamily="34" charset="0"/>
              </a:rPr>
              <a:t>. Các yếu tố từ vựng ở đây cụ thể là danh từ, động từ, tính từ, số từ. </a:t>
            </a:r>
            <a:endParaRPr lang="en-US" sz="2100" b="1" dirty="0">
              <a:solidFill>
                <a:srgbClr val="FFFF00"/>
              </a:solidFill>
            </a:endParaRPr>
          </a:p>
        </p:txBody>
      </p:sp>
      <p:sp>
        <p:nvSpPr>
          <p:cNvPr id="5" name="Double Wave 4"/>
          <p:cNvSpPr/>
          <p:nvPr/>
        </p:nvSpPr>
        <p:spPr>
          <a:xfrm>
            <a:off x="279631" y="271513"/>
            <a:ext cx="3184140" cy="685799"/>
          </a:xfrm>
          <a:prstGeom prst="doubleWav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rgbClr val="FF0000"/>
                </a:solidFill>
                <a:latin typeface="Arial" panose="020B0604020202020204" pitchFamily="34" charset="0"/>
                <a:cs typeface="Arial" panose="020B0604020202020204" pitchFamily="34" charset="0"/>
              </a:rPr>
              <a:t>II. </a:t>
            </a:r>
            <a:r>
              <a:rPr lang="en-US" sz="2100" b="1" dirty="0" err="1">
                <a:solidFill>
                  <a:srgbClr val="FF0000"/>
                </a:solidFill>
                <a:latin typeface="Arial" panose="020B0604020202020204" pitchFamily="34" charset="0"/>
                <a:cs typeface="Arial" panose="020B0604020202020204" pitchFamily="34" charset="0"/>
              </a:rPr>
              <a:t>Liên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kết</a:t>
            </a:r>
            <a:r>
              <a:rPr lang="en-US" sz="2100" b="1" dirty="0">
                <a:solidFill>
                  <a:srgbClr val="FF0000"/>
                </a:solidFill>
                <a:latin typeface="Arial" panose="020B0604020202020204" pitchFamily="34" charset="0"/>
                <a:cs typeface="Arial" panose="020B0604020202020204" pitchFamily="34" charset="0"/>
              </a:rPr>
              <a:t> </a:t>
            </a:r>
            <a:r>
              <a:rPr lang="en-US" sz="2100" b="1" dirty="0" err="1" smtClean="0">
                <a:solidFill>
                  <a:srgbClr val="FF0000"/>
                </a:solidFill>
                <a:latin typeface="Arial" panose="020B0604020202020204" pitchFamily="34" charset="0"/>
                <a:cs typeface="Arial" panose="020B0604020202020204" pitchFamily="34" charset="0"/>
              </a:rPr>
              <a:t>hình</a:t>
            </a:r>
            <a:r>
              <a:rPr lang="en-US" sz="2100" b="1" dirty="0" smtClean="0">
                <a:solidFill>
                  <a:srgbClr val="FF0000"/>
                </a:solidFill>
                <a:latin typeface="Arial" panose="020B0604020202020204" pitchFamily="34" charset="0"/>
                <a:cs typeface="Arial" panose="020B0604020202020204" pitchFamily="34" charset="0"/>
              </a:rPr>
              <a:t> </a:t>
            </a:r>
            <a:r>
              <a:rPr lang="en-US" sz="2100" b="1" dirty="0" err="1" smtClean="0">
                <a:solidFill>
                  <a:srgbClr val="FF0000"/>
                </a:solidFill>
                <a:latin typeface="Arial" panose="020B0604020202020204" pitchFamily="34" charset="0"/>
                <a:cs typeface="Arial" panose="020B0604020202020204" pitchFamily="34" charset="0"/>
              </a:rPr>
              <a:t>thức</a:t>
            </a:r>
            <a:endParaRPr lang="en-US" sz="21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691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8167" y="2606847"/>
            <a:ext cx="1473534" cy="392415"/>
          </a:xfrm>
          <a:prstGeom prst="rect">
            <a:avLst/>
          </a:prstGeom>
        </p:spPr>
        <p:txBody>
          <a:bodyPr wrap="square" lIns="68580" tIns="34290" rIns="68580" bIns="34290">
            <a:spAutoFit/>
          </a:bodyPr>
          <a:lstStyle/>
          <a:p>
            <a:endParaRPr lang="en-US" sz="2100" b="1" dirty="0">
              <a:solidFill>
                <a:srgbClr val="FF0000"/>
              </a:solidFill>
            </a:endParaRPr>
          </a:p>
        </p:txBody>
      </p:sp>
      <p:sp>
        <p:nvSpPr>
          <p:cNvPr id="18" name="Horizontal Scroll 17"/>
          <p:cNvSpPr/>
          <p:nvPr/>
        </p:nvSpPr>
        <p:spPr>
          <a:xfrm>
            <a:off x="1981200" y="57150"/>
            <a:ext cx="5934345" cy="972108"/>
          </a:xfrm>
          <a:prstGeom prst="horizontalScroll">
            <a:avLst>
              <a:gd name="adj" fmla="val 2500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dirty="0">
                <a:solidFill>
                  <a:srgbClr val="FF0000"/>
                </a:solidFill>
                <a:latin typeface="Arial" panose="020B0604020202020204" pitchFamily="34" charset="0"/>
                <a:cs typeface="Arial" panose="020B0604020202020204" pitchFamily="34" charset="0"/>
              </a:rPr>
              <a:t>B</a:t>
            </a:r>
            <a:r>
              <a:rPr lang="en-US" sz="2100" b="1" dirty="0" smtClean="0">
                <a:solidFill>
                  <a:srgbClr val="FF0000"/>
                </a:solidFill>
                <a:latin typeface="Arial" panose="020B0604020202020204" pitchFamily="34" charset="0"/>
                <a:cs typeface="Arial" panose="020B0604020202020204" pitchFamily="34" charset="0"/>
              </a:rPr>
              <a:t>. Nghĩa </a:t>
            </a:r>
            <a:r>
              <a:rPr lang="en-US" sz="2100" b="1" dirty="0" err="1" smtClean="0">
                <a:solidFill>
                  <a:srgbClr val="FF0000"/>
                </a:solidFill>
                <a:latin typeface="Arial" panose="020B0604020202020204" pitchFamily="34" charset="0"/>
                <a:cs typeface="Arial" panose="020B0604020202020204" pitchFamily="34" charset="0"/>
              </a:rPr>
              <a:t>tường</a:t>
            </a:r>
            <a:r>
              <a:rPr lang="en-US" sz="2100" b="1" dirty="0" smtClean="0">
                <a:solidFill>
                  <a:srgbClr val="FF0000"/>
                </a:solidFill>
                <a:latin typeface="Arial" panose="020B0604020202020204" pitchFamily="34" charset="0"/>
                <a:cs typeface="Arial" panose="020B0604020202020204" pitchFamily="34" charset="0"/>
              </a:rPr>
              <a:t> minh </a:t>
            </a:r>
            <a:r>
              <a:rPr lang="en-US" sz="2100" b="1" dirty="0" err="1" smtClean="0">
                <a:solidFill>
                  <a:srgbClr val="FF0000"/>
                </a:solidFill>
                <a:latin typeface="Arial" panose="020B0604020202020204" pitchFamily="34" charset="0"/>
                <a:cs typeface="Arial" panose="020B0604020202020204" pitchFamily="34" charset="0"/>
              </a:rPr>
              <a:t>và</a:t>
            </a:r>
            <a:r>
              <a:rPr lang="en-US" sz="2100" b="1" dirty="0" smtClean="0">
                <a:solidFill>
                  <a:srgbClr val="FF0000"/>
                </a:solidFill>
                <a:latin typeface="Arial" panose="020B0604020202020204" pitchFamily="34" charset="0"/>
                <a:cs typeface="Arial" panose="020B0604020202020204" pitchFamily="34" charset="0"/>
              </a:rPr>
              <a:t> </a:t>
            </a:r>
            <a:r>
              <a:rPr lang="en-US" sz="2100" b="1" dirty="0" err="1" smtClean="0">
                <a:solidFill>
                  <a:srgbClr val="FF0000"/>
                </a:solidFill>
                <a:latin typeface="Arial" panose="020B0604020202020204" pitchFamily="34" charset="0"/>
                <a:cs typeface="Arial" panose="020B0604020202020204" pitchFamily="34" charset="0"/>
              </a:rPr>
              <a:t>hàm</a:t>
            </a:r>
            <a:r>
              <a:rPr lang="en-US" sz="2100" b="1" dirty="0" smtClean="0">
                <a:solidFill>
                  <a:srgbClr val="FF0000"/>
                </a:solidFill>
                <a:latin typeface="Arial" panose="020B0604020202020204" pitchFamily="34" charset="0"/>
                <a:cs typeface="Arial" panose="020B0604020202020204" pitchFamily="34" charset="0"/>
              </a:rPr>
              <a:t> ý</a:t>
            </a:r>
            <a:endParaRPr lang="en-US" sz="2100" b="1" dirty="0">
              <a:solidFill>
                <a:srgbClr val="FF0000"/>
              </a:solidFill>
              <a:latin typeface="Arial" panose="020B0604020202020204" pitchFamily="34" charset="0"/>
              <a:cs typeface="Arial" panose="020B0604020202020204" pitchFamily="34" charset="0"/>
            </a:endParaRPr>
          </a:p>
        </p:txBody>
      </p:sp>
      <p:sp>
        <p:nvSpPr>
          <p:cNvPr id="6" name="Rectangle 5"/>
          <p:cNvSpPr/>
          <p:nvPr/>
        </p:nvSpPr>
        <p:spPr>
          <a:xfrm>
            <a:off x="1996468" y="1008472"/>
            <a:ext cx="7010400" cy="3801041"/>
          </a:xfrm>
          <a:prstGeom prst="rect">
            <a:avLst/>
          </a:prstGeom>
        </p:spPr>
        <p:txBody>
          <a:bodyPr wrap="square">
            <a:spAutoFit/>
          </a:bodyPr>
          <a:lstStyle/>
          <a:p>
            <a:pPr marL="0" marR="0" algn="just">
              <a:spcBef>
                <a:spcPts val="600"/>
              </a:spcBef>
              <a:spcAft>
                <a:spcPts val="0"/>
              </a:spcAft>
            </a:pP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Đọc </a:t>
            </a:r>
            <a:r>
              <a:rPr lang="en-US"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văn</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sau</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và</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trả</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lời</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câu</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hỏi</a:t>
            </a: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spcBef>
                <a:spcPts val="600"/>
              </a:spcBef>
              <a:spcAft>
                <a:spcPts val="0"/>
              </a:spcAft>
            </a:pPr>
            <a:r>
              <a:rPr lang="en-US" b="1" i="1" dirty="0"/>
              <a:t> </a:t>
            </a:r>
            <a:r>
              <a:rPr lang="en-US" b="1" i="1" dirty="0" smtClean="0"/>
              <a:t>          - </a:t>
            </a:r>
            <a:r>
              <a:rPr lang="en-US" b="1" i="1" dirty="0" err="1"/>
              <a:t>Trời</a:t>
            </a:r>
            <a:r>
              <a:rPr lang="en-US" b="1" i="1" dirty="0"/>
              <a:t> </a:t>
            </a:r>
            <a:r>
              <a:rPr lang="en-US" b="1" i="1" dirty="0" err="1"/>
              <a:t>ơi</a:t>
            </a:r>
            <a:r>
              <a:rPr lang="en-US" b="1" i="1" dirty="0"/>
              <a:t>, </a:t>
            </a:r>
            <a:r>
              <a:rPr lang="en-US" b="1" i="1" dirty="0" err="1"/>
              <a:t>chỉ</a:t>
            </a:r>
            <a:r>
              <a:rPr lang="en-US" b="1" i="1" dirty="0"/>
              <a:t> </a:t>
            </a:r>
            <a:r>
              <a:rPr lang="en-US" b="1" i="1" dirty="0" err="1"/>
              <a:t>còn</a:t>
            </a:r>
            <a:r>
              <a:rPr lang="en-US" b="1" i="1" dirty="0"/>
              <a:t> </a:t>
            </a:r>
            <a:r>
              <a:rPr lang="en-US" b="1" i="1" dirty="0" err="1"/>
              <a:t>có</a:t>
            </a:r>
            <a:r>
              <a:rPr lang="en-US" b="1" i="1" dirty="0"/>
              <a:t> </a:t>
            </a:r>
            <a:r>
              <a:rPr lang="en-US" b="1" i="1" dirty="0" err="1"/>
              <a:t>năm</a:t>
            </a:r>
            <a:r>
              <a:rPr lang="en-US" b="1" i="1" dirty="0"/>
              <a:t> </a:t>
            </a:r>
            <a:r>
              <a:rPr lang="en-US" b="1" i="1" dirty="0" err="1"/>
              <a:t>phút</a:t>
            </a:r>
            <a:r>
              <a:rPr lang="en-US" b="1" i="1" dirty="0"/>
              <a:t>!</a:t>
            </a:r>
          </a:p>
          <a:p>
            <a:pPr algn="just">
              <a:spcBef>
                <a:spcPts val="600"/>
              </a:spcBef>
              <a:spcAft>
                <a:spcPts val="0"/>
              </a:spcAft>
            </a:pPr>
            <a:r>
              <a:rPr lang="en-US" b="1" i="1" dirty="0" smtClean="0"/>
              <a:t>          </a:t>
            </a:r>
            <a:r>
              <a:rPr lang="en-US" b="1" i="1" dirty="0" err="1" smtClean="0"/>
              <a:t>Chính</a:t>
            </a:r>
            <a:r>
              <a:rPr lang="en-US" b="1" i="1" dirty="0" smtClean="0"/>
              <a:t> </a:t>
            </a:r>
            <a:r>
              <a:rPr lang="en-US" b="1" i="1" dirty="0" err="1"/>
              <a:t>là</a:t>
            </a:r>
            <a:r>
              <a:rPr lang="en-US" b="1" i="1" dirty="0"/>
              <a:t> </a:t>
            </a:r>
            <a:r>
              <a:rPr lang="en-US" b="1" i="1" dirty="0" err="1"/>
              <a:t>anh</a:t>
            </a:r>
            <a:r>
              <a:rPr lang="en-US" b="1" i="1" dirty="0"/>
              <a:t> </a:t>
            </a:r>
            <a:r>
              <a:rPr lang="en-US" b="1" i="1" dirty="0" err="1"/>
              <a:t>thanh</a:t>
            </a:r>
            <a:r>
              <a:rPr lang="en-US" b="1" i="1" dirty="0"/>
              <a:t> </a:t>
            </a:r>
            <a:r>
              <a:rPr lang="en-US" b="1" i="1" dirty="0" err="1"/>
              <a:t>niên</a:t>
            </a:r>
            <a:r>
              <a:rPr lang="en-US" b="1" i="1" dirty="0"/>
              <a:t> </a:t>
            </a:r>
            <a:r>
              <a:rPr lang="en-US" b="1" i="1" dirty="0" err="1"/>
              <a:t>giật</a:t>
            </a:r>
            <a:r>
              <a:rPr lang="en-US" b="1" i="1" dirty="0"/>
              <a:t> </a:t>
            </a:r>
            <a:r>
              <a:rPr lang="en-US" b="1" i="1" dirty="0" err="1"/>
              <a:t>mình</a:t>
            </a:r>
            <a:r>
              <a:rPr lang="en-US" b="1" i="1" dirty="0"/>
              <a:t> </a:t>
            </a:r>
            <a:r>
              <a:rPr lang="en-US" b="1" i="1" dirty="0" err="1"/>
              <a:t>nói</a:t>
            </a:r>
            <a:r>
              <a:rPr lang="en-US" b="1" i="1" dirty="0"/>
              <a:t> to, </a:t>
            </a:r>
            <a:r>
              <a:rPr lang="en-US" b="1" i="1" dirty="0" err="1"/>
              <a:t>giọng</a:t>
            </a:r>
            <a:r>
              <a:rPr lang="en-US" b="1" i="1" dirty="0"/>
              <a:t> </a:t>
            </a:r>
            <a:r>
              <a:rPr lang="en-US" b="1" i="1" dirty="0" err="1"/>
              <a:t>cười</a:t>
            </a:r>
            <a:r>
              <a:rPr lang="en-US" b="1" i="1" dirty="0"/>
              <a:t> </a:t>
            </a:r>
            <a:r>
              <a:rPr lang="en-US" b="1" i="1" dirty="0" err="1"/>
              <a:t>nhưng</a:t>
            </a:r>
            <a:r>
              <a:rPr lang="en-US" b="1" i="1" dirty="0"/>
              <a:t> </a:t>
            </a:r>
            <a:r>
              <a:rPr lang="en-US" b="1" i="1" dirty="0" err="1"/>
              <a:t>đầy</a:t>
            </a:r>
            <a:r>
              <a:rPr lang="en-US" b="1" i="1" dirty="0"/>
              <a:t> </a:t>
            </a:r>
            <a:r>
              <a:rPr lang="en-US" b="1" i="1" dirty="0" err="1"/>
              <a:t>tiếc</a:t>
            </a:r>
            <a:r>
              <a:rPr lang="en-US" b="1" i="1" dirty="0"/>
              <a:t> </a:t>
            </a:r>
            <a:r>
              <a:rPr lang="en-US" b="1" i="1" dirty="0" err="1"/>
              <a:t>rẻ</a:t>
            </a:r>
            <a:r>
              <a:rPr lang="en-US" b="1" i="1" dirty="0"/>
              <a:t>. </a:t>
            </a:r>
            <a:r>
              <a:rPr lang="en-US" b="1" i="1" dirty="0" err="1"/>
              <a:t>Anh</a:t>
            </a:r>
            <a:r>
              <a:rPr lang="en-US" b="1" i="1" dirty="0"/>
              <a:t> </a:t>
            </a:r>
            <a:r>
              <a:rPr lang="en-US" b="1" i="1" dirty="0" err="1"/>
              <a:t>chạy</a:t>
            </a:r>
            <a:r>
              <a:rPr lang="en-US" b="1" i="1" dirty="0"/>
              <a:t> </a:t>
            </a:r>
            <a:r>
              <a:rPr lang="en-US" b="1" i="1" dirty="0" err="1"/>
              <a:t>ra</a:t>
            </a:r>
            <a:r>
              <a:rPr lang="en-US" b="1" i="1" dirty="0"/>
              <a:t> </a:t>
            </a:r>
            <a:r>
              <a:rPr lang="en-US" b="1" i="1" dirty="0" err="1"/>
              <a:t>nhà</a:t>
            </a:r>
            <a:r>
              <a:rPr lang="en-US" b="1" i="1" dirty="0"/>
              <a:t> </a:t>
            </a:r>
            <a:r>
              <a:rPr lang="en-US" b="1" i="1" dirty="0" err="1"/>
              <a:t>phía</a:t>
            </a:r>
            <a:r>
              <a:rPr lang="en-US" b="1" i="1" dirty="0"/>
              <a:t> </a:t>
            </a:r>
            <a:r>
              <a:rPr lang="en-US" b="1" i="1" dirty="0" err="1"/>
              <a:t>sau</a:t>
            </a:r>
            <a:r>
              <a:rPr lang="en-US" b="1" i="1" dirty="0"/>
              <a:t>, </a:t>
            </a:r>
            <a:r>
              <a:rPr lang="en-US" b="1" i="1" dirty="0" err="1"/>
              <a:t>rồi</a:t>
            </a:r>
            <a:r>
              <a:rPr lang="en-US" b="1" i="1" dirty="0"/>
              <a:t> </a:t>
            </a:r>
            <a:r>
              <a:rPr lang="en-US" b="1" i="1" dirty="0" err="1"/>
              <a:t>trở</a:t>
            </a:r>
            <a:r>
              <a:rPr lang="en-US" b="1" i="1" dirty="0"/>
              <a:t> </a:t>
            </a:r>
            <a:r>
              <a:rPr lang="en-US" b="1" i="1" dirty="0" err="1"/>
              <a:t>vào</a:t>
            </a:r>
            <a:r>
              <a:rPr lang="en-US" b="1" i="1" dirty="0"/>
              <a:t> </a:t>
            </a:r>
            <a:r>
              <a:rPr lang="en-US" b="1" i="1" dirty="0" err="1"/>
              <a:t>liền</a:t>
            </a:r>
            <a:r>
              <a:rPr lang="en-US" b="1" i="1" dirty="0"/>
              <a:t>, </a:t>
            </a:r>
            <a:r>
              <a:rPr lang="en-US" b="1" i="1" dirty="0" err="1"/>
              <a:t>tay</a:t>
            </a:r>
            <a:r>
              <a:rPr lang="en-US" b="1" i="1" dirty="0"/>
              <a:t> </a:t>
            </a:r>
            <a:r>
              <a:rPr lang="en-US" b="1" i="1" dirty="0" err="1"/>
              <a:t>cầm</a:t>
            </a:r>
            <a:r>
              <a:rPr lang="en-US" b="1" i="1" dirty="0"/>
              <a:t> </a:t>
            </a:r>
            <a:r>
              <a:rPr lang="en-US" b="1" i="1" dirty="0" err="1"/>
              <a:t>một</a:t>
            </a:r>
            <a:r>
              <a:rPr lang="en-US" b="1" i="1" dirty="0"/>
              <a:t> </a:t>
            </a:r>
            <a:r>
              <a:rPr lang="en-US" b="1" i="1" dirty="0" err="1"/>
              <a:t>cái</a:t>
            </a:r>
            <a:r>
              <a:rPr lang="en-US" b="1" i="1" dirty="0"/>
              <a:t> </a:t>
            </a:r>
            <a:r>
              <a:rPr lang="en-US" b="1" i="1" dirty="0" err="1"/>
              <a:t>làn</a:t>
            </a:r>
            <a:r>
              <a:rPr lang="en-US" b="1" i="1" dirty="0"/>
              <a:t>. </a:t>
            </a:r>
            <a:r>
              <a:rPr lang="en-US" b="1" i="1" dirty="0" err="1"/>
              <a:t>Nhà</a:t>
            </a:r>
            <a:r>
              <a:rPr lang="en-US" b="1" i="1" dirty="0"/>
              <a:t> </a:t>
            </a:r>
            <a:r>
              <a:rPr lang="en-US" b="1" i="1" dirty="0" err="1"/>
              <a:t>họa</a:t>
            </a:r>
            <a:r>
              <a:rPr lang="en-US" b="1" i="1" dirty="0"/>
              <a:t> </a:t>
            </a:r>
            <a:r>
              <a:rPr lang="en-US" b="1" i="1" dirty="0" err="1"/>
              <a:t>sĩ</a:t>
            </a:r>
            <a:r>
              <a:rPr lang="en-US" b="1" i="1" dirty="0"/>
              <a:t> </a:t>
            </a:r>
            <a:r>
              <a:rPr lang="en-US" b="1" i="1" dirty="0" err="1"/>
              <a:t>tặc</a:t>
            </a:r>
            <a:r>
              <a:rPr lang="en-US" b="1" i="1" dirty="0"/>
              <a:t> </a:t>
            </a:r>
            <a:r>
              <a:rPr lang="en-US" b="1" i="1" dirty="0" err="1"/>
              <a:t>lưỡi</a:t>
            </a:r>
            <a:r>
              <a:rPr lang="en-US" b="1" i="1" dirty="0"/>
              <a:t> </a:t>
            </a:r>
            <a:r>
              <a:rPr lang="en-US" b="1" i="1" dirty="0" err="1"/>
              <a:t>đứng</a:t>
            </a:r>
            <a:r>
              <a:rPr lang="en-US" b="1" i="1" dirty="0"/>
              <a:t> </a:t>
            </a:r>
            <a:r>
              <a:rPr lang="en-US" b="1" i="1" dirty="0" err="1"/>
              <a:t>dậy</a:t>
            </a:r>
            <a:r>
              <a:rPr lang="en-US" b="1" i="1" dirty="0"/>
              <a:t>. </a:t>
            </a:r>
            <a:r>
              <a:rPr lang="en-US" b="1" i="1" dirty="0" err="1"/>
              <a:t>Cô</a:t>
            </a:r>
            <a:r>
              <a:rPr lang="en-US" b="1" i="1" dirty="0"/>
              <a:t> </a:t>
            </a:r>
            <a:r>
              <a:rPr lang="en-US" b="1" i="1" dirty="0" err="1"/>
              <a:t>gái</a:t>
            </a:r>
            <a:r>
              <a:rPr lang="en-US" b="1" i="1" dirty="0"/>
              <a:t> </a:t>
            </a:r>
            <a:r>
              <a:rPr lang="en-US" b="1" i="1" dirty="0" err="1"/>
              <a:t>cũng</a:t>
            </a:r>
            <a:r>
              <a:rPr lang="en-US" b="1" i="1" dirty="0"/>
              <a:t> </a:t>
            </a:r>
            <a:r>
              <a:rPr lang="en-US" b="1" i="1" dirty="0" err="1"/>
              <a:t>đứng</a:t>
            </a:r>
            <a:r>
              <a:rPr lang="en-US" b="1" i="1" dirty="0"/>
              <a:t> </a:t>
            </a:r>
            <a:r>
              <a:rPr lang="en-US" b="1" i="1" dirty="0" err="1"/>
              <a:t>lên</a:t>
            </a:r>
            <a:r>
              <a:rPr lang="en-US" b="1" i="1" dirty="0"/>
              <a:t>, </a:t>
            </a:r>
            <a:r>
              <a:rPr lang="en-US" b="1" i="1" dirty="0" err="1"/>
              <a:t>đặt</a:t>
            </a:r>
            <a:r>
              <a:rPr lang="en-US" b="1" i="1" dirty="0"/>
              <a:t> </a:t>
            </a:r>
            <a:r>
              <a:rPr lang="en-US" b="1" i="1" dirty="0" err="1"/>
              <a:t>lại</a:t>
            </a:r>
            <a:r>
              <a:rPr lang="en-US" b="1" i="1" dirty="0"/>
              <a:t> </a:t>
            </a:r>
            <a:r>
              <a:rPr lang="en-US" b="1" i="1" dirty="0" err="1"/>
              <a:t>chiếc</a:t>
            </a:r>
            <a:r>
              <a:rPr lang="en-US" b="1" i="1" dirty="0"/>
              <a:t> </a:t>
            </a:r>
            <a:r>
              <a:rPr lang="en-US" b="1" i="1" dirty="0" err="1"/>
              <a:t>ghế</a:t>
            </a:r>
            <a:r>
              <a:rPr lang="en-US" b="1" i="1" dirty="0"/>
              <a:t>, thong </a:t>
            </a:r>
            <a:r>
              <a:rPr lang="en-US" b="1" i="1" dirty="0" err="1"/>
              <a:t>thả</a:t>
            </a:r>
            <a:r>
              <a:rPr lang="en-US" b="1" i="1" dirty="0"/>
              <a:t> </a:t>
            </a:r>
            <a:r>
              <a:rPr lang="en-US" b="1" i="1" dirty="0" err="1"/>
              <a:t>đi</a:t>
            </a:r>
            <a:r>
              <a:rPr lang="en-US" b="1" i="1" dirty="0"/>
              <a:t> </a:t>
            </a:r>
            <a:r>
              <a:rPr lang="en-US" b="1" i="1" dirty="0" err="1"/>
              <a:t>đến</a:t>
            </a:r>
            <a:r>
              <a:rPr lang="en-US" b="1" i="1" dirty="0"/>
              <a:t> </a:t>
            </a:r>
            <a:r>
              <a:rPr lang="en-US" b="1" i="1" dirty="0" err="1"/>
              <a:t>chỗ</a:t>
            </a:r>
            <a:r>
              <a:rPr lang="en-US" b="1" i="1" dirty="0"/>
              <a:t> </a:t>
            </a:r>
            <a:r>
              <a:rPr lang="en-US" b="1" i="1" dirty="0" err="1"/>
              <a:t>bác</a:t>
            </a:r>
            <a:r>
              <a:rPr lang="en-US" b="1" i="1" dirty="0"/>
              <a:t> </a:t>
            </a:r>
            <a:r>
              <a:rPr lang="en-US" b="1" i="1" dirty="0" err="1"/>
              <a:t>già</a:t>
            </a:r>
            <a:r>
              <a:rPr lang="en-US" b="1" i="1" dirty="0"/>
              <a:t>.</a:t>
            </a:r>
          </a:p>
          <a:p>
            <a:pPr algn="just">
              <a:spcBef>
                <a:spcPts val="600"/>
              </a:spcBef>
              <a:spcAft>
                <a:spcPts val="0"/>
              </a:spcAft>
            </a:pPr>
            <a:r>
              <a:rPr lang="en-US" b="1" i="1" dirty="0" smtClean="0"/>
              <a:t>          - </a:t>
            </a:r>
            <a:r>
              <a:rPr lang="en-US" b="1" i="1" dirty="0"/>
              <a:t>Ô! </a:t>
            </a:r>
            <a:r>
              <a:rPr lang="en-US" b="1" i="1" dirty="0" err="1"/>
              <a:t>Cô</a:t>
            </a:r>
            <a:r>
              <a:rPr lang="en-US" b="1" i="1" dirty="0"/>
              <a:t> </a:t>
            </a:r>
            <a:r>
              <a:rPr lang="en-US" b="1" i="1" dirty="0" err="1"/>
              <a:t>còn</a:t>
            </a:r>
            <a:r>
              <a:rPr lang="en-US" b="1" i="1" dirty="0"/>
              <a:t> </a:t>
            </a:r>
            <a:r>
              <a:rPr lang="en-US" b="1" i="1" dirty="0" err="1"/>
              <a:t>quên</a:t>
            </a:r>
            <a:r>
              <a:rPr lang="en-US" b="1" i="1" dirty="0"/>
              <a:t> </a:t>
            </a:r>
            <a:r>
              <a:rPr lang="en-US" b="1" i="1" dirty="0" err="1"/>
              <a:t>chiếc</a:t>
            </a:r>
            <a:r>
              <a:rPr lang="en-US" b="1" i="1" dirty="0"/>
              <a:t> </a:t>
            </a:r>
            <a:r>
              <a:rPr lang="en-US" b="1" i="1" dirty="0" err="1"/>
              <a:t>mùi</a:t>
            </a:r>
            <a:r>
              <a:rPr lang="en-US" b="1" i="1" dirty="0"/>
              <a:t> </a:t>
            </a:r>
            <a:r>
              <a:rPr lang="en-US" b="1" i="1" dirty="0" err="1"/>
              <a:t>soa</a:t>
            </a:r>
            <a:r>
              <a:rPr lang="en-US" b="1" i="1" dirty="0"/>
              <a:t> </a:t>
            </a:r>
            <a:r>
              <a:rPr lang="en-US" b="1" i="1" dirty="0" err="1"/>
              <a:t>đây</a:t>
            </a:r>
            <a:r>
              <a:rPr lang="en-US" b="1" i="1" dirty="0"/>
              <a:t> </a:t>
            </a:r>
            <a:r>
              <a:rPr lang="en-US" b="1" i="1" dirty="0" err="1"/>
              <a:t>này</a:t>
            </a:r>
            <a:r>
              <a:rPr lang="en-US" b="1" i="1" dirty="0"/>
              <a:t>!</a:t>
            </a:r>
          </a:p>
          <a:p>
            <a:pPr algn="just">
              <a:spcBef>
                <a:spcPts val="600"/>
              </a:spcBef>
              <a:spcAft>
                <a:spcPts val="0"/>
              </a:spcAft>
            </a:pPr>
            <a:r>
              <a:rPr lang="en-US" b="1" i="1" dirty="0" smtClean="0"/>
              <a:t>          </a:t>
            </a:r>
            <a:r>
              <a:rPr lang="en-US" b="1" i="1" dirty="0" err="1" smtClean="0"/>
              <a:t>Anh</a:t>
            </a:r>
            <a:r>
              <a:rPr lang="en-US" b="1" i="1" dirty="0" smtClean="0"/>
              <a:t> </a:t>
            </a:r>
            <a:r>
              <a:rPr lang="en-US" b="1" i="1" dirty="0" err="1"/>
              <a:t>thanh</a:t>
            </a:r>
            <a:r>
              <a:rPr lang="en-US" b="1" i="1" dirty="0"/>
              <a:t> </a:t>
            </a:r>
            <a:r>
              <a:rPr lang="en-US" b="1" i="1" dirty="0" err="1"/>
              <a:t>niên</a:t>
            </a:r>
            <a:r>
              <a:rPr lang="en-US" b="1" i="1" dirty="0"/>
              <a:t> </a:t>
            </a:r>
            <a:r>
              <a:rPr lang="en-US" b="1" i="1" dirty="0" err="1"/>
              <a:t>vừa</a:t>
            </a:r>
            <a:r>
              <a:rPr lang="en-US" b="1" i="1" dirty="0"/>
              <a:t> </a:t>
            </a:r>
            <a:r>
              <a:rPr lang="en-US" b="1" i="1" dirty="0" err="1"/>
              <a:t>vào</a:t>
            </a:r>
            <a:r>
              <a:rPr lang="en-US" b="1" i="1" dirty="0"/>
              <a:t>, </a:t>
            </a:r>
            <a:r>
              <a:rPr lang="en-US" b="1" i="1" dirty="0" err="1"/>
              <a:t>kêu</a:t>
            </a:r>
            <a:r>
              <a:rPr lang="en-US" b="1" i="1" dirty="0"/>
              <a:t> </a:t>
            </a:r>
            <a:r>
              <a:rPr lang="en-US" b="1" i="1" dirty="0" err="1"/>
              <a:t>lên</a:t>
            </a:r>
            <a:r>
              <a:rPr lang="en-US" b="1" i="1" dirty="0"/>
              <a:t>. </a:t>
            </a:r>
            <a:r>
              <a:rPr lang="en-US" b="1" i="1" dirty="0" err="1"/>
              <a:t>Để</a:t>
            </a:r>
            <a:r>
              <a:rPr lang="en-US" b="1" i="1" dirty="0"/>
              <a:t> </a:t>
            </a:r>
            <a:r>
              <a:rPr lang="en-US" b="1" i="1" dirty="0" err="1"/>
              <a:t>người</a:t>
            </a:r>
            <a:r>
              <a:rPr lang="en-US" b="1" i="1" dirty="0"/>
              <a:t> con </a:t>
            </a:r>
            <a:r>
              <a:rPr lang="en-US" b="1" i="1" dirty="0" err="1"/>
              <a:t>gái</a:t>
            </a:r>
            <a:r>
              <a:rPr lang="en-US" b="1" i="1" dirty="0"/>
              <a:t> </a:t>
            </a:r>
            <a:r>
              <a:rPr lang="en-US" b="1" i="1" dirty="0" err="1"/>
              <a:t>khỏi</a:t>
            </a:r>
            <a:r>
              <a:rPr lang="en-US" b="1" i="1" dirty="0"/>
              <a:t> </a:t>
            </a:r>
            <a:r>
              <a:rPr lang="en-US" b="1" i="1" dirty="0" err="1"/>
              <a:t>trở</a:t>
            </a:r>
            <a:r>
              <a:rPr lang="en-US" b="1" i="1" dirty="0"/>
              <a:t> </a:t>
            </a:r>
            <a:r>
              <a:rPr lang="en-US" b="1" i="1" dirty="0" err="1"/>
              <a:t>lại</a:t>
            </a:r>
            <a:r>
              <a:rPr lang="en-US" b="1" i="1" dirty="0"/>
              <a:t> </a:t>
            </a:r>
            <a:r>
              <a:rPr lang="en-US" b="1" i="1" dirty="0" err="1"/>
              <a:t>bàn</a:t>
            </a:r>
            <a:r>
              <a:rPr lang="en-US" b="1" i="1" dirty="0"/>
              <a:t>, </a:t>
            </a:r>
            <a:r>
              <a:rPr lang="en-US" b="1" i="1" dirty="0" err="1"/>
              <a:t>anh</a:t>
            </a:r>
            <a:r>
              <a:rPr lang="en-US" b="1" i="1" dirty="0"/>
              <a:t> </a:t>
            </a:r>
            <a:r>
              <a:rPr lang="en-US" b="1" i="1" dirty="0" err="1"/>
              <a:t>lấy</a:t>
            </a:r>
            <a:r>
              <a:rPr lang="en-US" b="1" i="1" dirty="0"/>
              <a:t> </a:t>
            </a:r>
            <a:r>
              <a:rPr lang="en-US" b="1" i="1" dirty="0" err="1"/>
              <a:t>chiếc</a:t>
            </a:r>
            <a:r>
              <a:rPr lang="en-US" b="1" i="1" dirty="0"/>
              <a:t> </a:t>
            </a:r>
            <a:r>
              <a:rPr lang="en-US" b="1" i="1" dirty="0" err="1"/>
              <a:t>khăn</a:t>
            </a:r>
            <a:r>
              <a:rPr lang="en-US" b="1" i="1" dirty="0"/>
              <a:t> </a:t>
            </a:r>
            <a:r>
              <a:rPr lang="en-US" b="1" i="1" dirty="0" err="1"/>
              <a:t>tay</a:t>
            </a:r>
            <a:r>
              <a:rPr lang="en-US" b="1" i="1" dirty="0"/>
              <a:t> </a:t>
            </a:r>
            <a:r>
              <a:rPr lang="en-US" b="1" i="1" dirty="0" err="1"/>
              <a:t>còn</a:t>
            </a:r>
            <a:r>
              <a:rPr lang="en-US" b="1" i="1" dirty="0"/>
              <a:t> </a:t>
            </a:r>
            <a:r>
              <a:rPr lang="en-US" b="1" i="1" dirty="0" err="1"/>
              <a:t>vo</a:t>
            </a:r>
            <a:r>
              <a:rPr lang="en-US" b="1" i="1" dirty="0"/>
              <a:t> </a:t>
            </a:r>
            <a:r>
              <a:rPr lang="en-US" b="1" i="1" dirty="0" err="1"/>
              <a:t>tròn</a:t>
            </a:r>
            <a:r>
              <a:rPr lang="en-US" b="1" i="1" dirty="0"/>
              <a:t> </a:t>
            </a:r>
            <a:r>
              <a:rPr lang="en-US" b="1" i="1" dirty="0" err="1"/>
              <a:t>cặp</a:t>
            </a:r>
            <a:r>
              <a:rPr lang="en-US" b="1" i="1" dirty="0"/>
              <a:t> </a:t>
            </a:r>
            <a:r>
              <a:rPr lang="en-US" b="1" i="1" dirty="0" err="1"/>
              <a:t>giữa</a:t>
            </a:r>
            <a:r>
              <a:rPr lang="en-US" b="1" i="1" dirty="0"/>
              <a:t> </a:t>
            </a:r>
            <a:r>
              <a:rPr lang="en-US" b="1" i="1" dirty="0" err="1"/>
              <a:t>cuốn</a:t>
            </a:r>
            <a:r>
              <a:rPr lang="en-US" b="1" i="1" dirty="0"/>
              <a:t> </a:t>
            </a:r>
            <a:r>
              <a:rPr lang="en-US" b="1" i="1" dirty="0" err="1"/>
              <a:t>sách</a:t>
            </a:r>
            <a:r>
              <a:rPr lang="en-US" b="1" i="1" dirty="0"/>
              <a:t> </a:t>
            </a:r>
            <a:r>
              <a:rPr lang="en-US" b="1" i="1" dirty="0" err="1"/>
              <a:t>tới</a:t>
            </a:r>
            <a:r>
              <a:rPr lang="en-US" b="1" i="1" dirty="0"/>
              <a:t> </a:t>
            </a:r>
            <a:r>
              <a:rPr lang="en-US" b="1" i="1" dirty="0" err="1"/>
              <a:t>trả</a:t>
            </a:r>
            <a:r>
              <a:rPr lang="en-US" b="1" i="1" dirty="0"/>
              <a:t> </a:t>
            </a:r>
            <a:r>
              <a:rPr lang="en-US" b="1" i="1" dirty="0" err="1"/>
              <a:t>cho</a:t>
            </a:r>
            <a:r>
              <a:rPr lang="en-US" b="1" i="1" dirty="0"/>
              <a:t> </a:t>
            </a:r>
            <a:r>
              <a:rPr lang="en-US" b="1" i="1" dirty="0" err="1"/>
              <a:t>cô</a:t>
            </a:r>
            <a:r>
              <a:rPr lang="en-US" b="1" i="1" dirty="0"/>
              <a:t> </a:t>
            </a:r>
            <a:r>
              <a:rPr lang="en-US" b="1" i="1" dirty="0" err="1"/>
              <a:t>gái</a:t>
            </a:r>
            <a:r>
              <a:rPr lang="en-US" b="1" i="1" dirty="0"/>
              <a:t>. </a:t>
            </a:r>
            <a:r>
              <a:rPr lang="en-US" b="1" i="1" dirty="0" err="1"/>
              <a:t>Cô</a:t>
            </a:r>
            <a:r>
              <a:rPr lang="en-US" b="1" i="1" dirty="0"/>
              <a:t> </a:t>
            </a:r>
            <a:r>
              <a:rPr lang="en-US" b="1" i="1" dirty="0" err="1"/>
              <a:t>kĩ</a:t>
            </a:r>
            <a:r>
              <a:rPr lang="en-US" b="1" i="1" dirty="0"/>
              <a:t> </a:t>
            </a:r>
            <a:r>
              <a:rPr lang="en-US" b="1" i="1" dirty="0" err="1"/>
              <a:t>sư</a:t>
            </a:r>
            <a:r>
              <a:rPr lang="en-US" b="1" i="1" dirty="0"/>
              <a:t> </a:t>
            </a:r>
            <a:r>
              <a:rPr lang="en-US" b="1" i="1" dirty="0" err="1"/>
              <a:t>mặt</a:t>
            </a:r>
            <a:r>
              <a:rPr lang="en-US" b="1" i="1" dirty="0"/>
              <a:t> </a:t>
            </a:r>
            <a:r>
              <a:rPr lang="en-US" b="1" i="1" dirty="0" err="1"/>
              <a:t>đỏ</a:t>
            </a:r>
            <a:r>
              <a:rPr lang="en-US" b="1" i="1" dirty="0"/>
              <a:t> </a:t>
            </a:r>
            <a:r>
              <a:rPr lang="en-US" b="1" i="1" dirty="0" err="1"/>
              <a:t>ửng</a:t>
            </a:r>
            <a:r>
              <a:rPr lang="en-US" b="1" i="1" dirty="0"/>
              <a:t>, </a:t>
            </a:r>
            <a:r>
              <a:rPr lang="en-US" b="1" i="1" dirty="0" err="1"/>
              <a:t>nhận</a:t>
            </a:r>
            <a:r>
              <a:rPr lang="en-US" b="1" i="1" dirty="0"/>
              <a:t> </a:t>
            </a:r>
            <a:r>
              <a:rPr lang="en-US" b="1" i="1" dirty="0" err="1"/>
              <a:t>lại</a:t>
            </a:r>
            <a:r>
              <a:rPr lang="en-US" b="1" i="1" dirty="0"/>
              <a:t> </a:t>
            </a:r>
            <a:r>
              <a:rPr lang="en-US" b="1" i="1" dirty="0" err="1"/>
              <a:t>chiếc</a:t>
            </a:r>
            <a:r>
              <a:rPr lang="en-US" b="1" i="1" dirty="0"/>
              <a:t> </a:t>
            </a:r>
            <a:r>
              <a:rPr lang="en-US" b="1" i="1" dirty="0" err="1"/>
              <a:t>khăn</a:t>
            </a:r>
            <a:r>
              <a:rPr lang="en-US" b="1" i="1" dirty="0"/>
              <a:t> </a:t>
            </a:r>
            <a:r>
              <a:rPr lang="en-US" b="1" i="1" dirty="0" err="1"/>
              <a:t>và</a:t>
            </a:r>
            <a:r>
              <a:rPr lang="en-US" b="1" i="1" dirty="0"/>
              <a:t> quay </a:t>
            </a:r>
            <a:r>
              <a:rPr lang="en-US" b="1" i="1" dirty="0" err="1"/>
              <a:t>vội</a:t>
            </a:r>
            <a:r>
              <a:rPr lang="en-US" b="1" i="1" dirty="0"/>
              <a:t> </a:t>
            </a:r>
            <a:r>
              <a:rPr lang="en-US" b="1" i="1" dirty="0" err="1"/>
              <a:t>đi</a:t>
            </a:r>
            <a:r>
              <a:rPr lang="en-US" b="1" i="1" dirty="0" smtClean="0"/>
              <a:t>.</a:t>
            </a:r>
          </a:p>
          <a:p>
            <a:pPr algn="r">
              <a:spcBef>
                <a:spcPts val="600"/>
              </a:spcBef>
              <a:spcAft>
                <a:spcPts val="0"/>
              </a:spcAft>
            </a:pPr>
            <a:r>
              <a:rPr lang="en-US" b="1" dirty="0" smtClean="0"/>
              <a:t>(</a:t>
            </a:r>
            <a:r>
              <a:rPr lang="en-US" b="1" dirty="0" err="1" smtClean="0"/>
              <a:t>Nguyễn</a:t>
            </a:r>
            <a:r>
              <a:rPr lang="en-US" b="1" dirty="0" smtClean="0"/>
              <a:t> </a:t>
            </a:r>
            <a:r>
              <a:rPr lang="en-US" b="1" dirty="0" err="1"/>
              <a:t>Thành</a:t>
            </a:r>
            <a:r>
              <a:rPr lang="en-US" b="1" dirty="0"/>
              <a:t> Long</a:t>
            </a:r>
            <a:r>
              <a:rPr lang="en-US" b="1" i="1" dirty="0"/>
              <a:t>, </a:t>
            </a:r>
            <a:r>
              <a:rPr lang="en-US" b="1" i="1" dirty="0" err="1"/>
              <a:t>Lặng</a:t>
            </a:r>
            <a:r>
              <a:rPr lang="en-US" b="1" i="1" dirty="0"/>
              <a:t> </a:t>
            </a:r>
            <a:r>
              <a:rPr lang="en-US" b="1" i="1" dirty="0" err="1"/>
              <a:t>lẽ</a:t>
            </a:r>
            <a:r>
              <a:rPr lang="en-US" b="1" i="1" dirty="0"/>
              <a:t> Sa Pa</a:t>
            </a:r>
            <a:r>
              <a:rPr lang="en-US" b="1" dirty="0"/>
              <a:t>)</a:t>
            </a:r>
          </a:p>
        </p:txBody>
      </p:sp>
      <p:pic>
        <p:nvPicPr>
          <p:cNvPr id="10"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957409"/>
            <a:ext cx="1886598" cy="3839568"/>
          </a:xfrm>
          <a:prstGeom prst="rect">
            <a:avLst/>
          </a:prstGeom>
        </p:spPr>
      </p:pic>
      <p:sp>
        <p:nvSpPr>
          <p:cNvPr id="11" name="Rectangle 10"/>
          <p:cNvSpPr/>
          <p:nvPr/>
        </p:nvSpPr>
        <p:spPr>
          <a:xfrm>
            <a:off x="76200" y="1059582"/>
            <a:ext cx="1795502" cy="1731243"/>
          </a:xfrm>
          <a:prstGeom prst="rect">
            <a:avLst/>
          </a:prstGeom>
        </p:spPr>
        <p:txBody>
          <a:bodyPr wrap="square" lIns="68580" tIns="34290" rIns="68580" bIns="34290">
            <a:spAutoFit/>
          </a:bodyPr>
          <a:lstStyle/>
          <a:p>
            <a:pPr algn="just"/>
            <a:r>
              <a:rPr lang="en-US" b="1" dirty="0" smtClean="0">
                <a:solidFill>
                  <a:srgbClr val="FF0000"/>
                </a:solidFill>
              </a:rPr>
              <a:t>I. </a:t>
            </a:r>
            <a:r>
              <a:rPr lang="en-US" b="1" dirty="0" err="1" smtClean="0">
                <a:solidFill>
                  <a:srgbClr val="FF0000"/>
                </a:solidFill>
              </a:rPr>
              <a:t>Phân</a:t>
            </a:r>
            <a:r>
              <a:rPr lang="en-US" b="1" dirty="0" smtClean="0">
                <a:solidFill>
                  <a:srgbClr val="FF0000"/>
                </a:solidFill>
              </a:rPr>
              <a:t> </a:t>
            </a:r>
            <a:r>
              <a:rPr lang="en-US" b="1" dirty="0" err="1" smtClean="0">
                <a:solidFill>
                  <a:srgbClr val="FF0000"/>
                </a:solidFill>
              </a:rPr>
              <a:t>biệt</a:t>
            </a:r>
            <a:r>
              <a:rPr lang="en-US" b="1" dirty="0" smtClean="0">
                <a:solidFill>
                  <a:srgbClr val="FF0000"/>
                </a:solidFill>
              </a:rPr>
              <a:t> </a:t>
            </a:r>
            <a:r>
              <a:rPr lang="en-US" b="1" dirty="0" err="1" smtClean="0">
                <a:solidFill>
                  <a:srgbClr val="FF0000"/>
                </a:solidFill>
              </a:rPr>
              <a:t>nghĩa</a:t>
            </a:r>
            <a:r>
              <a:rPr lang="en-US" b="1" dirty="0" smtClean="0">
                <a:solidFill>
                  <a:srgbClr val="FF0000"/>
                </a:solidFill>
              </a:rPr>
              <a:t> </a:t>
            </a:r>
            <a:r>
              <a:rPr lang="en-US" b="1" dirty="0" err="1" smtClean="0">
                <a:solidFill>
                  <a:srgbClr val="FF0000"/>
                </a:solidFill>
              </a:rPr>
              <a:t>tường</a:t>
            </a:r>
            <a:r>
              <a:rPr lang="en-US" b="1" dirty="0" smtClean="0">
                <a:solidFill>
                  <a:srgbClr val="FF0000"/>
                </a:solidFill>
              </a:rPr>
              <a:t> minh </a:t>
            </a:r>
            <a:r>
              <a:rPr lang="en-US" b="1" dirty="0" err="1" smtClean="0">
                <a:solidFill>
                  <a:srgbClr val="FF0000"/>
                </a:solidFill>
              </a:rPr>
              <a:t>và</a:t>
            </a:r>
            <a:r>
              <a:rPr lang="en-US" b="1" dirty="0" smtClean="0">
                <a:solidFill>
                  <a:srgbClr val="FF0000"/>
                </a:solidFill>
              </a:rPr>
              <a:t> </a:t>
            </a:r>
            <a:r>
              <a:rPr lang="en-US" b="1" dirty="0" err="1" smtClean="0">
                <a:solidFill>
                  <a:srgbClr val="FF0000"/>
                </a:solidFill>
              </a:rPr>
              <a:t>hàm</a:t>
            </a:r>
            <a:r>
              <a:rPr lang="en-US" b="1" dirty="0" smtClean="0">
                <a:solidFill>
                  <a:srgbClr val="FF0000"/>
                </a:solidFill>
              </a:rPr>
              <a:t> ý (SGK </a:t>
            </a:r>
            <a:r>
              <a:rPr lang="en-US" b="1" dirty="0">
                <a:solidFill>
                  <a:srgbClr val="FF0000"/>
                </a:solidFill>
              </a:rPr>
              <a:t>-</a:t>
            </a:r>
            <a:r>
              <a:rPr lang="en-US" b="1" dirty="0" smtClean="0">
                <a:solidFill>
                  <a:srgbClr val="FF0000"/>
                </a:solidFill>
              </a:rPr>
              <a:t> </a:t>
            </a:r>
            <a:r>
              <a:rPr lang="en-US" b="1" dirty="0" err="1" smtClean="0">
                <a:solidFill>
                  <a:srgbClr val="FF0000"/>
                </a:solidFill>
              </a:rPr>
              <a:t>Trang</a:t>
            </a:r>
            <a:r>
              <a:rPr lang="en-US" b="1" dirty="0" smtClean="0">
                <a:solidFill>
                  <a:srgbClr val="FF0000"/>
                </a:solidFill>
              </a:rPr>
              <a:t> 74, 75)</a:t>
            </a:r>
          </a:p>
          <a:p>
            <a:r>
              <a:rPr lang="en-US" b="1" dirty="0" smtClean="0">
                <a:solidFill>
                  <a:srgbClr val="FF0000"/>
                </a:solidFill>
              </a:rPr>
              <a:t>1. </a:t>
            </a:r>
            <a:r>
              <a:rPr lang="en-US" b="1" dirty="0" err="1" smtClean="0">
                <a:solidFill>
                  <a:srgbClr val="FF0000"/>
                </a:solidFill>
              </a:rPr>
              <a:t>Ví</a:t>
            </a:r>
            <a:r>
              <a:rPr lang="en-US" b="1" dirty="0" smtClean="0">
                <a:solidFill>
                  <a:srgbClr val="FF0000"/>
                </a:solidFill>
              </a:rPr>
              <a:t> </a:t>
            </a:r>
            <a:r>
              <a:rPr lang="en-US" b="1" dirty="0" err="1" smtClean="0">
                <a:solidFill>
                  <a:srgbClr val="FF0000"/>
                </a:solidFill>
              </a:rPr>
              <a:t>dụ</a:t>
            </a:r>
            <a:endParaRPr lang="en-US" b="1" dirty="0">
              <a:solidFill>
                <a:srgbClr val="FF0000"/>
              </a:solidFill>
            </a:endParaRPr>
          </a:p>
        </p:txBody>
      </p:sp>
    </p:spTree>
    <p:extLst>
      <p:ext uri="{BB962C8B-B14F-4D97-AF65-F5344CB8AC3E}">
        <p14:creationId xmlns:p14="http://schemas.microsoft.com/office/powerpoint/2010/main" val="339562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childTnLst>
                          </p:cTn>
                        </p:par>
                        <p:par>
                          <p:cTn id="15" fill="hold">
                            <p:stCondLst>
                              <p:cond delay="500"/>
                            </p:stCondLst>
                            <p:childTnLst>
                              <p:par>
                                <p:cTn id="16" presetID="22" presetClass="entr" presetSubtype="1" fill="hold" nodeType="after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up)">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wipe(up)">
                                      <p:cBhvr>
                                        <p:cTn id="23" dur="500"/>
                                        <p:tgtEl>
                                          <p:spTgt spid="11">
                                            <p:txEl>
                                              <p:pRg st="1" end="1"/>
                                            </p:txEl>
                                          </p:spTgt>
                                        </p:tgtEl>
                                      </p:cBhvr>
                                    </p:animEffect>
                                  </p:childTnLst>
                                </p:cTn>
                              </p:par>
                            </p:childTnLst>
                          </p:cTn>
                        </p:par>
                        <p:par>
                          <p:cTn id="24" fill="hold">
                            <p:stCondLst>
                              <p:cond delay="500"/>
                            </p:stCondLst>
                            <p:childTnLst>
                              <p:par>
                                <p:cTn id="25" presetID="42"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97515" y="972108"/>
            <a:ext cx="8694966" cy="3947234"/>
          </a:xfrm>
          <a:prstGeom prst="rect">
            <a:avLst/>
          </a:prstGeom>
        </p:spPr>
        <p:txBody>
          <a:bodyPr wrap="square" lIns="68580" tIns="34290" rIns="68580" bIns="34290">
            <a:spAutoFit/>
          </a:bodyPr>
          <a:lstStyle/>
          <a:p>
            <a:pPr algn="just">
              <a:lnSpc>
                <a:spcPct val="115000"/>
              </a:lnSpc>
              <a:spcBef>
                <a:spcPts val="0"/>
              </a:spcBef>
              <a:spcAft>
                <a:spcPts val="750"/>
              </a:spcAft>
            </a:pPr>
            <a:r>
              <a:rPr lang="en-US" b="1" dirty="0" smtClean="0"/>
              <a:t>Câu </a:t>
            </a:r>
            <a:r>
              <a:rPr lang="en-US" b="1" i="1" dirty="0" err="1" smtClean="0"/>
              <a:t>Trời</a:t>
            </a:r>
            <a:r>
              <a:rPr lang="en-US" b="1" i="1" dirty="0" smtClean="0"/>
              <a:t> </a:t>
            </a:r>
            <a:r>
              <a:rPr lang="en-US" b="1" i="1" dirty="0" err="1" smtClean="0"/>
              <a:t>ơi</a:t>
            </a:r>
            <a:r>
              <a:rPr lang="en-US" b="1" i="1" dirty="0" smtClean="0"/>
              <a:t>, </a:t>
            </a:r>
            <a:r>
              <a:rPr lang="en-US" b="1" i="1" dirty="0" err="1" smtClean="0"/>
              <a:t>chỉ</a:t>
            </a:r>
            <a:r>
              <a:rPr lang="en-US" b="1" i="1" dirty="0" smtClean="0"/>
              <a:t> </a:t>
            </a:r>
            <a:r>
              <a:rPr lang="en-US" b="1" i="1" dirty="0" err="1" smtClean="0"/>
              <a:t>còn</a:t>
            </a:r>
            <a:r>
              <a:rPr lang="en-US" b="1" i="1" dirty="0" smtClean="0"/>
              <a:t> </a:t>
            </a:r>
            <a:r>
              <a:rPr lang="en-US" b="1" i="1" dirty="0" err="1" smtClean="0"/>
              <a:t>có</a:t>
            </a:r>
            <a:r>
              <a:rPr lang="en-US" b="1" i="1" dirty="0" smtClean="0"/>
              <a:t> </a:t>
            </a:r>
            <a:r>
              <a:rPr lang="en-US" b="1" i="1" dirty="0" err="1" smtClean="0"/>
              <a:t>năm</a:t>
            </a:r>
            <a:r>
              <a:rPr lang="en-US" b="1" i="1" dirty="0" smtClean="0"/>
              <a:t> </a:t>
            </a:r>
            <a:r>
              <a:rPr lang="en-US" b="1" i="1" dirty="0" err="1" smtClean="0"/>
              <a:t>phút</a:t>
            </a:r>
            <a:r>
              <a:rPr lang="en-US" b="1" i="1" dirty="0" smtClean="0"/>
              <a:t>!</a:t>
            </a:r>
            <a:r>
              <a:rPr lang="en-US" b="1" dirty="0" smtClean="0"/>
              <a:t>, </a:t>
            </a:r>
            <a:r>
              <a:rPr lang="en-US" b="1" dirty="0" err="1" smtClean="0"/>
              <a:t>có</a:t>
            </a:r>
            <a:r>
              <a:rPr lang="en-US" b="1" dirty="0" smtClean="0"/>
              <a:t> </a:t>
            </a:r>
            <a:r>
              <a:rPr lang="en-US" b="1" dirty="0" err="1" smtClean="0"/>
              <a:t>thể</a:t>
            </a:r>
            <a:r>
              <a:rPr lang="en-US" b="1" dirty="0" smtClean="0"/>
              <a:t> </a:t>
            </a:r>
            <a:r>
              <a:rPr lang="en-US" b="1" dirty="0" err="1" smtClean="0"/>
              <a:t>có</a:t>
            </a:r>
            <a:r>
              <a:rPr lang="en-US" b="1" dirty="0" smtClean="0"/>
              <a:t> </a:t>
            </a:r>
            <a:r>
              <a:rPr lang="en-US" b="1" dirty="0" err="1" smtClean="0"/>
              <a:t>nhiều</a:t>
            </a:r>
            <a:endParaRPr lang="en-US" b="1" dirty="0" smtClean="0"/>
          </a:p>
          <a:p>
            <a:pPr algn="just">
              <a:lnSpc>
                <a:spcPct val="115000"/>
              </a:lnSpc>
              <a:spcBef>
                <a:spcPts val="0"/>
              </a:spcBef>
              <a:spcAft>
                <a:spcPts val="750"/>
              </a:spcAft>
            </a:pPr>
            <a:r>
              <a:rPr lang="en-US" b="1" dirty="0" err="1" smtClean="0"/>
              <a:t>cách</a:t>
            </a:r>
            <a:r>
              <a:rPr lang="en-US" b="1" dirty="0" smtClean="0"/>
              <a:t> </a:t>
            </a:r>
            <a:r>
              <a:rPr lang="en-US" b="1" dirty="0" err="1" smtClean="0"/>
              <a:t>hiểu</a:t>
            </a:r>
            <a:r>
              <a:rPr lang="en-US" b="1" dirty="0" smtClean="0"/>
              <a:t> </a:t>
            </a:r>
            <a:r>
              <a:rPr lang="en-US" b="1" dirty="0" err="1" smtClean="0"/>
              <a:t>về</a:t>
            </a:r>
            <a:r>
              <a:rPr lang="en-US" b="1" dirty="0" smtClean="0"/>
              <a:t> </a:t>
            </a:r>
            <a:r>
              <a:rPr lang="en-US" b="1" dirty="0" err="1" smtClean="0"/>
              <a:t>điều</a:t>
            </a:r>
            <a:r>
              <a:rPr lang="en-US" b="1" dirty="0" smtClean="0"/>
              <a:t> </a:t>
            </a:r>
            <a:r>
              <a:rPr lang="en-US" b="1" dirty="0" err="1" smtClean="0"/>
              <a:t>anh</a:t>
            </a:r>
            <a:r>
              <a:rPr lang="en-US" b="1" dirty="0" smtClean="0"/>
              <a:t> </a:t>
            </a:r>
            <a:r>
              <a:rPr lang="en-US" b="1" dirty="0" err="1" smtClean="0"/>
              <a:t>thanh</a:t>
            </a:r>
            <a:r>
              <a:rPr lang="en-US" b="1" dirty="0" smtClean="0"/>
              <a:t> </a:t>
            </a:r>
            <a:r>
              <a:rPr lang="en-US" b="1" dirty="0" err="1" smtClean="0"/>
              <a:t>niên</a:t>
            </a:r>
            <a:r>
              <a:rPr lang="en-US" b="1" dirty="0" smtClean="0"/>
              <a:t> </a:t>
            </a:r>
            <a:r>
              <a:rPr lang="en-US" b="1" dirty="0" err="1" smtClean="0"/>
              <a:t>muốn</a:t>
            </a:r>
            <a:r>
              <a:rPr lang="en-US" b="1" dirty="0" smtClean="0"/>
              <a:t> </a:t>
            </a:r>
            <a:r>
              <a:rPr lang="en-US" b="1" dirty="0" err="1" smtClean="0"/>
              <a:t>nói</a:t>
            </a:r>
            <a:r>
              <a:rPr lang="en-US" b="1" dirty="0" smtClean="0"/>
              <a:t>:</a:t>
            </a:r>
          </a:p>
          <a:p>
            <a:pPr algn="just">
              <a:lnSpc>
                <a:spcPct val="115000"/>
              </a:lnSpc>
              <a:spcBef>
                <a:spcPts val="0"/>
              </a:spcBef>
              <a:spcAft>
                <a:spcPts val="750"/>
              </a:spcAft>
            </a:pPr>
            <a:r>
              <a:rPr lang="en-US" b="1" dirty="0" smtClean="0"/>
              <a:t>- </a:t>
            </a:r>
            <a:r>
              <a:rPr lang="en-US" b="1" dirty="0" err="1" smtClean="0"/>
              <a:t>Thông</a:t>
            </a:r>
            <a:r>
              <a:rPr lang="en-US" b="1" dirty="0" smtClean="0"/>
              <a:t> </a:t>
            </a:r>
            <a:r>
              <a:rPr lang="en-US" b="1" dirty="0" err="1" smtClean="0"/>
              <a:t>báo</a:t>
            </a:r>
            <a:r>
              <a:rPr lang="en-US" b="1" dirty="0" smtClean="0"/>
              <a:t> </a:t>
            </a:r>
            <a:r>
              <a:rPr lang="en-US" b="1" dirty="0" err="1" smtClean="0"/>
              <a:t>về</a:t>
            </a:r>
            <a:r>
              <a:rPr lang="en-US" b="1" dirty="0" smtClean="0"/>
              <a:t> </a:t>
            </a:r>
            <a:r>
              <a:rPr lang="en-US" b="1" dirty="0" err="1" smtClean="0"/>
              <a:t>thời</a:t>
            </a:r>
            <a:r>
              <a:rPr lang="en-US" b="1" dirty="0" smtClean="0"/>
              <a:t> </a:t>
            </a:r>
            <a:r>
              <a:rPr lang="en-US" b="1" dirty="0" err="1" smtClean="0"/>
              <a:t>gian</a:t>
            </a:r>
            <a:r>
              <a:rPr lang="en-US" b="1" dirty="0" smtClean="0"/>
              <a:t>, </a:t>
            </a:r>
            <a:r>
              <a:rPr lang="en-US" b="1" dirty="0" err="1" smtClean="0"/>
              <a:t>chỉ</a:t>
            </a:r>
            <a:r>
              <a:rPr lang="en-US" b="1" dirty="0" smtClean="0"/>
              <a:t> </a:t>
            </a:r>
            <a:r>
              <a:rPr lang="en-US" b="1" dirty="0" err="1" smtClean="0"/>
              <a:t>còn</a:t>
            </a:r>
            <a:r>
              <a:rPr lang="en-US" b="1" dirty="0" smtClean="0"/>
              <a:t> </a:t>
            </a:r>
            <a:r>
              <a:rPr lang="en-US" b="1" dirty="0" err="1" smtClean="0"/>
              <a:t>năm</a:t>
            </a:r>
            <a:r>
              <a:rPr lang="en-US" b="1" dirty="0" smtClean="0"/>
              <a:t> </a:t>
            </a:r>
            <a:r>
              <a:rPr lang="en-US" b="1" dirty="0" err="1" smtClean="0"/>
              <a:t>phút</a:t>
            </a:r>
            <a:endParaRPr lang="en-US" b="1" dirty="0" smtClean="0">
              <a:solidFill>
                <a:srgbClr val="FFFF00"/>
              </a:solidFill>
            </a:endParaRPr>
          </a:p>
          <a:p>
            <a:pPr algn="just">
              <a:lnSpc>
                <a:spcPct val="115000"/>
              </a:lnSpc>
              <a:spcBef>
                <a:spcPts val="0"/>
              </a:spcBef>
              <a:spcAft>
                <a:spcPts val="750"/>
              </a:spcAft>
            </a:pPr>
            <a:r>
              <a:rPr lang="en-US" b="1" dirty="0" smtClean="0">
                <a:solidFill>
                  <a:srgbClr val="FFFF00"/>
                </a:solidFill>
              </a:rPr>
              <a:t>- </a:t>
            </a:r>
            <a:r>
              <a:rPr lang="en-US" b="1" dirty="0" err="1" smtClean="0">
                <a:solidFill>
                  <a:srgbClr val="FFFF00"/>
                </a:solidFill>
              </a:rPr>
              <a:t>Anh</a:t>
            </a:r>
            <a:r>
              <a:rPr lang="en-US" b="1" dirty="0" smtClean="0">
                <a:solidFill>
                  <a:srgbClr val="FFFF00"/>
                </a:solidFill>
              </a:rPr>
              <a:t> </a:t>
            </a:r>
            <a:r>
              <a:rPr lang="en-US" b="1" dirty="0" err="1" smtClean="0">
                <a:solidFill>
                  <a:srgbClr val="FFFF00"/>
                </a:solidFill>
              </a:rPr>
              <a:t>rất</a:t>
            </a:r>
            <a:r>
              <a:rPr lang="en-US" b="1" dirty="0" smtClean="0">
                <a:solidFill>
                  <a:srgbClr val="FFFF00"/>
                </a:solidFill>
              </a:rPr>
              <a:t> </a:t>
            </a:r>
            <a:r>
              <a:rPr lang="en-US" b="1" dirty="0" err="1" smtClean="0">
                <a:solidFill>
                  <a:srgbClr val="FFFF00"/>
                </a:solidFill>
              </a:rPr>
              <a:t>tiếc</a:t>
            </a:r>
            <a:r>
              <a:rPr lang="en-US" b="1" dirty="0" smtClean="0">
                <a:solidFill>
                  <a:srgbClr val="FFFF00"/>
                </a:solidFill>
              </a:rPr>
              <a:t>!</a:t>
            </a:r>
          </a:p>
          <a:p>
            <a:pPr algn="just">
              <a:lnSpc>
                <a:spcPct val="115000"/>
              </a:lnSpc>
              <a:spcBef>
                <a:spcPts val="0"/>
              </a:spcBef>
              <a:spcAft>
                <a:spcPts val="750"/>
              </a:spcAft>
            </a:pPr>
            <a:r>
              <a:rPr lang="en-US" b="1" dirty="0" smtClean="0">
                <a:solidFill>
                  <a:srgbClr val="FFFF00"/>
                </a:solidFill>
              </a:rPr>
              <a:t>- </a:t>
            </a:r>
            <a:r>
              <a:rPr lang="en-US" b="1" dirty="0" err="1" smtClean="0">
                <a:solidFill>
                  <a:srgbClr val="FFFF00"/>
                </a:solidFill>
              </a:rPr>
              <a:t>Tiếc</a:t>
            </a:r>
            <a:r>
              <a:rPr lang="en-US" b="1" dirty="0" smtClean="0">
                <a:solidFill>
                  <a:srgbClr val="FFFF00"/>
                </a:solidFill>
              </a:rPr>
              <a:t> </a:t>
            </a:r>
            <a:r>
              <a:rPr lang="en-US" b="1" dirty="0" err="1" smtClean="0">
                <a:solidFill>
                  <a:srgbClr val="FFFF00"/>
                </a:solidFill>
              </a:rPr>
              <a:t>thật</a:t>
            </a:r>
            <a:r>
              <a:rPr lang="en-US" b="1" dirty="0" smtClean="0">
                <a:solidFill>
                  <a:srgbClr val="FFFF00"/>
                </a:solidFill>
              </a:rPr>
              <a:t>, </a:t>
            </a:r>
            <a:r>
              <a:rPr lang="en-US" b="1" dirty="0" err="1" smtClean="0">
                <a:solidFill>
                  <a:srgbClr val="FFFF00"/>
                </a:solidFill>
              </a:rPr>
              <a:t>không</a:t>
            </a:r>
            <a:r>
              <a:rPr lang="en-US" b="1" dirty="0" smtClean="0">
                <a:solidFill>
                  <a:srgbClr val="FFFF00"/>
                </a:solidFill>
              </a:rPr>
              <a:t> </a:t>
            </a:r>
            <a:r>
              <a:rPr lang="en-US" b="1" dirty="0" err="1" smtClean="0">
                <a:solidFill>
                  <a:srgbClr val="FFFF00"/>
                </a:solidFill>
              </a:rPr>
              <a:t>còn</a:t>
            </a:r>
            <a:r>
              <a:rPr lang="en-US" b="1" dirty="0" smtClean="0">
                <a:solidFill>
                  <a:srgbClr val="FFFF00"/>
                </a:solidFill>
              </a:rPr>
              <a:t> </a:t>
            </a:r>
            <a:r>
              <a:rPr lang="en-US" b="1" dirty="0" err="1" smtClean="0">
                <a:solidFill>
                  <a:srgbClr val="FFFF00"/>
                </a:solidFill>
              </a:rPr>
              <a:t>đủ</a:t>
            </a:r>
            <a:r>
              <a:rPr lang="en-US" b="1" dirty="0" smtClean="0">
                <a:solidFill>
                  <a:srgbClr val="FFFF00"/>
                </a:solidFill>
              </a:rPr>
              <a:t> </a:t>
            </a:r>
            <a:r>
              <a:rPr lang="en-US" b="1" dirty="0" err="1" smtClean="0">
                <a:solidFill>
                  <a:srgbClr val="FFFF00"/>
                </a:solidFill>
              </a:rPr>
              <a:t>thời</a:t>
            </a:r>
            <a:r>
              <a:rPr lang="en-US" b="1" dirty="0" smtClean="0">
                <a:solidFill>
                  <a:srgbClr val="FFFF00"/>
                </a:solidFill>
              </a:rPr>
              <a:t> </a:t>
            </a:r>
            <a:r>
              <a:rPr lang="en-US" b="1" dirty="0" err="1" smtClean="0">
                <a:solidFill>
                  <a:srgbClr val="FFFF00"/>
                </a:solidFill>
              </a:rPr>
              <a:t>gian</a:t>
            </a:r>
            <a:r>
              <a:rPr lang="en-US" b="1" dirty="0" smtClean="0">
                <a:solidFill>
                  <a:srgbClr val="FFFF00"/>
                </a:solidFill>
              </a:rPr>
              <a:t> </a:t>
            </a:r>
            <a:r>
              <a:rPr lang="en-US" b="1" dirty="0" err="1" smtClean="0">
                <a:solidFill>
                  <a:srgbClr val="FFFF00"/>
                </a:solidFill>
              </a:rPr>
              <a:t>để</a:t>
            </a:r>
            <a:r>
              <a:rPr lang="en-US" b="1" dirty="0" smtClean="0">
                <a:solidFill>
                  <a:srgbClr val="FFFF00"/>
                </a:solidFill>
              </a:rPr>
              <a:t> </a:t>
            </a:r>
            <a:r>
              <a:rPr lang="en-US" b="1" dirty="0" err="1" smtClean="0">
                <a:solidFill>
                  <a:srgbClr val="FFFF00"/>
                </a:solidFill>
              </a:rPr>
              <a:t>trò</a:t>
            </a:r>
            <a:r>
              <a:rPr lang="en-US" b="1" dirty="0" smtClean="0">
                <a:solidFill>
                  <a:srgbClr val="FFFF00"/>
                </a:solidFill>
              </a:rPr>
              <a:t> </a:t>
            </a:r>
            <a:r>
              <a:rPr lang="en-US" b="1" dirty="0" err="1" smtClean="0">
                <a:solidFill>
                  <a:srgbClr val="FFFF00"/>
                </a:solidFill>
              </a:rPr>
              <a:t>chuyện</a:t>
            </a:r>
            <a:r>
              <a:rPr lang="en-US" b="1" dirty="0" smtClean="0">
                <a:solidFill>
                  <a:srgbClr val="FFFF00"/>
                </a:solidFill>
              </a:rPr>
              <a:t>.</a:t>
            </a:r>
          </a:p>
          <a:p>
            <a:pPr algn="just">
              <a:lnSpc>
                <a:spcPct val="115000"/>
              </a:lnSpc>
              <a:spcBef>
                <a:spcPts val="0"/>
              </a:spcBef>
              <a:spcAft>
                <a:spcPts val="750"/>
              </a:spcAft>
            </a:pPr>
            <a:r>
              <a:rPr lang="en-US" b="1" dirty="0" smtClean="0">
                <a:solidFill>
                  <a:srgbClr val="FFFF00"/>
                </a:solidFill>
              </a:rPr>
              <a:t>- </a:t>
            </a:r>
            <a:r>
              <a:rPr lang="en-US" b="1" dirty="0" err="1" smtClean="0">
                <a:solidFill>
                  <a:srgbClr val="FFFF00"/>
                </a:solidFill>
              </a:rPr>
              <a:t>Giá</a:t>
            </a:r>
            <a:r>
              <a:rPr lang="en-US" b="1" dirty="0" smtClean="0">
                <a:solidFill>
                  <a:srgbClr val="FFFF00"/>
                </a:solidFill>
              </a:rPr>
              <a:t> </a:t>
            </a:r>
            <a:r>
              <a:rPr lang="en-US" b="1" dirty="0" err="1" smtClean="0">
                <a:solidFill>
                  <a:srgbClr val="FFFF00"/>
                </a:solidFill>
              </a:rPr>
              <a:t>nhà</a:t>
            </a:r>
            <a:r>
              <a:rPr lang="en-US" b="1" dirty="0" smtClean="0">
                <a:solidFill>
                  <a:srgbClr val="FFFF00"/>
                </a:solidFill>
              </a:rPr>
              <a:t> </a:t>
            </a:r>
            <a:r>
              <a:rPr lang="en-US" b="1" dirty="0" err="1" smtClean="0">
                <a:solidFill>
                  <a:srgbClr val="FFFF00"/>
                </a:solidFill>
              </a:rPr>
              <a:t>họa</a:t>
            </a:r>
            <a:r>
              <a:rPr lang="en-US" b="1" dirty="0" smtClean="0">
                <a:solidFill>
                  <a:srgbClr val="FFFF00"/>
                </a:solidFill>
              </a:rPr>
              <a:t> </a:t>
            </a:r>
            <a:r>
              <a:rPr lang="en-US" b="1" dirty="0" err="1" smtClean="0">
                <a:solidFill>
                  <a:srgbClr val="FFFF00"/>
                </a:solidFill>
              </a:rPr>
              <a:t>sĩ</a:t>
            </a:r>
            <a:r>
              <a:rPr lang="en-US" b="1" dirty="0" smtClean="0">
                <a:solidFill>
                  <a:srgbClr val="FFFF00"/>
                </a:solidFill>
              </a:rPr>
              <a:t> </a:t>
            </a:r>
            <a:r>
              <a:rPr lang="en-US" b="1" dirty="0" err="1" smtClean="0">
                <a:solidFill>
                  <a:srgbClr val="FFFF00"/>
                </a:solidFill>
              </a:rPr>
              <a:t>và</a:t>
            </a:r>
            <a:r>
              <a:rPr lang="en-US" b="1" dirty="0" smtClean="0">
                <a:solidFill>
                  <a:srgbClr val="FFFF00"/>
                </a:solidFill>
              </a:rPr>
              <a:t> </a:t>
            </a:r>
            <a:r>
              <a:rPr lang="en-US" b="1" dirty="0" err="1" smtClean="0">
                <a:solidFill>
                  <a:srgbClr val="FFFF00"/>
                </a:solidFill>
              </a:rPr>
              <a:t>cô</a:t>
            </a:r>
            <a:r>
              <a:rPr lang="en-US" b="1" dirty="0" smtClean="0">
                <a:solidFill>
                  <a:srgbClr val="FFFF00"/>
                </a:solidFill>
              </a:rPr>
              <a:t> </a:t>
            </a:r>
            <a:r>
              <a:rPr lang="en-US" b="1" dirty="0" err="1" smtClean="0">
                <a:solidFill>
                  <a:srgbClr val="FFFF00"/>
                </a:solidFill>
              </a:rPr>
              <a:t>kĩ</a:t>
            </a:r>
            <a:r>
              <a:rPr lang="en-US" b="1" dirty="0" smtClean="0">
                <a:solidFill>
                  <a:srgbClr val="FFFF00"/>
                </a:solidFill>
              </a:rPr>
              <a:t> </a:t>
            </a:r>
            <a:r>
              <a:rPr lang="en-US" b="1" dirty="0" err="1" smtClean="0">
                <a:solidFill>
                  <a:srgbClr val="FFFF00"/>
                </a:solidFill>
              </a:rPr>
              <a:t>sư</a:t>
            </a:r>
            <a:r>
              <a:rPr lang="en-US" b="1" dirty="0" smtClean="0">
                <a:solidFill>
                  <a:srgbClr val="FFFF00"/>
                </a:solidFill>
              </a:rPr>
              <a:t> ở </a:t>
            </a:r>
            <a:r>
              <a:rPr lang="en-US" b="1" dirty="0" err="1" smtClean="0">
                <a:solidFill>
                  <a:srgbClr val="FFFF00"/>
                </a:solidFill>
              </a:rPr>
              <a:t>lại</a:t>
            </a:r>
            <a:r>
              <a:rPr lang="en-US" b="1" dirty="0" smtClean="0">
                <a:solidFill>
                  <a:srgbClr val="FFFF00"/>
                </a:solidFill>
              </a:rPr>
              <a:t> </a:t>
            </a:r>
            <a:r>
              <a:rPr lang="en-US" b="1" dirty="0" err="1" smtClean="0">
                <a:solidFill>
                  <a:srgbClr val="FFFF00"/>
                </a:solidFill>
              </a:rPr>
              <a:t>thêm</a:t>
            </a:r>
            <a:r>
              <a:rPr lang="en-US" b="1" dirty="0" smtClean="0">
                <a:solidFill>
                  <a:srgbClr val="FFFF00"/>
                </a:solidFill>
              </a:rPr>
              <a:t> </a:t>
            </a:r>
            <a:r>
              <a:rPr lang="en-US" b="1" dirty="0" err="1" smtClean="0">
                <a:solidFill>
                  <a:srgbClr val="FFFF00"/>
                </a:solidFill>
              </a:rPr>
              <a:t>chút</a:t>
            </a:r>
            <a:r>
              <a:rPr lang="en-US" b="1" dirty="0" smtClean="0">
                <a:solidFill>
                  <a:srgbClr val="FFFF00"/>
                </a:solidFill>
              </a:rPr>
              <a:t> </a:t>
            </a:r>
            <a:r>
              <a:rPr lang="en-US" b="1" dirty="0" err="1" smtClean="0">
                <a:solidFill>
                  <a:srgbClr val="FFFF00"/>
                </a:solidFill>
              </a:rPr>
              <a:t>nữa</a:t>
            </a:r>
            <a:r>
              <a:rPr lang="en-US" b="1" dirty="0" smtClean="0">
                <a:solidFill>
                  <a:srgbClr val="FFFF00"/>
                </a:solidFill>
              </a:rPr>
              <a:t>…</a:t>
            </a:r>
          </a:p>
          <a:p>
            <a:pPr algn="just">
              <a:lnSpc>
                <a:spcPct val="115000"/>
              </a:lnSpc>
              <a:spcBef>
                <a:spcPts val="0"/>
              </a:spcBef>
              <a:spcAft>
                <a:spcPts val="750"/>
              </a:spcAft>
            </a:pPr>
            <a:r>
              <a:rPr lang="en-US" b="1" dirty="0" smtClean="0">
                <a:sym typeface="Wingdings" panose="05000000000000000000" pitchFamily="2" charset="2"/>
              </a:rPr>
              <a:t> </a:t>
            </a:r>
            <a:r>
              <a:rPr lang="en-US" b="1" dirty="0" err="1" smtClean="0"/>
              <a:t>Những</a:t>
            </a:r>
            <a:r>
              <a:rPr lang="en-US" b="1" dirty="0" smtClean="0"/>
              <a:t> </a:t>
            </a:r>
            <a:r>
              <a:rPr lang="en-US" b="1" dirty="0" err="1" smtClean="0"/>
              <a:t>cách</a:t>
            </a:r>
            <a:r>
              <a:rPr lang="en-US" b="1" dirty="0" smtClean="0"/>
              <a:t> </a:t>
            </a:r>
            <a:r>
              <a:rPr lang="en-US" b="1" dirty="0" err="1" smtClean="0"/>
              <a:t>hiểu</a:t>
            </a:r>
            <a:r>
              <a:rPr lang="en-US" b="1" dirty="0" smtClean="0"/>
              <a:t> </a:t>
            </a:r>
            <a:r>
              <a:rPr lang="en-US" b="1" dirty="0" err="1" smtClean="0"/>
              <a:t>trên</a:t>
            </a:r>
            <a:r>
              <a:rPr lang="en-US" b="1" dirty="0" smtClean="0"/>
              <a:t> </a:t>
            </a:r>
            <a:r>
              <a:rPr lang="en-US" b="1" dirty="0" err="1" smtClean="0"/>
              <a:t>là</a:t>
            </a:r>
            <a:r>
              <a:rPr lang="en-US" b="1" dirty="0" smtClean="0"/>
              <a:t> </a:t>
            </a:r>
            <a:r>
              <a:rPr lang="en-US" b="1" dirty="0" err="1" smtClean="0"/>
              <a:t>hàm</a:t>
            </a:r>
            <a:r>
              <a:rPr lang="en-US" b="1" dirty="0" smtClean="0"/>
              <a:t> ý - </a:t>
            </a:r>
            <a:r>
              <a:rPr lang="en-US" b="1" dirty="0" err="1" smtClean="0"/>
              <a:t>phần</a:t>
            </a:r>
            <a:r>
              <a:rPr lang="en-US" b="1" dirty="0" smtClean="0"/>
              <a:t> </a:t>
            </a:r>
            <a:r>
              <a:rPr lang="en-US" b="1" dirty="0" err="1" smtClean="0"/>
              <a:t>thông</a:t>
            </a:r>
            <a:r>
              <a:rPr lang="en-US" b="1" dirty="0" smtClean="0"/>
              <a:t> </a:t>
            </a:r>
            <a:r>
              <a:rPr lang="en-US" b="1" dirty="0" err="1" smtClean="0"/>
              <a:t>báo</a:t>
            </a:r>
            <a:r>
              <a:rPr lang="en-US" b="1" dirty="0" smtClean="0"/>
              <a:t> </a:t>
            </a:r>
            <a:r>
              <a:rPr lang="en-US" b="1" dirty="0" err="1" smtClean="0"/>
              <a:t>tuy</a:t>
            </a:r>
            <a:r>
              <a:rPr lang="en-US" b="1" dirty="0" smtClean="0"/>
              <a:t> </a:t>
            </a:r>
            <a:r>
              <a:rPr lang="en-US" b="1" dirty="0" err="1" smtClean="0"/>
              <a:t>không</a:t>
            </a:r>
            <a:r>
              <a:rPr lang="en-US" b="1" dirty="0" smtClean="0"/>
              <a:t> </a:t>
            </a:r>
            <a:r>
              <a:rPr lang="en-US" b="1" dirty="0" err="1" smtClean="0"/>
              <a:t>được</a:t>
            </a:r>
            <a:r>
              <a:rPr lang="en-US" b="1" dirty="0" smtClean="0"/>
              <a:t> </a:t>
            </a:r>
            <a:r>
              <a:rPr lang="en-US" b="1" dirty="0" err="1" smtClean="0"/>
              <a:t>diễn</a:t>
            </a:r>
            <a:r>
              <a:rPr lang="en-US" b="1" dirty="0" smtClean="0"/>
              <a:t> </a:t>
            </a:r>
            <a:r>
              <a:rPr lang="en-US" b="1" dirty="0" err="1" smtClean="0"/>
              <a:t>đạt</a:t>
            </a:r>
            <a:r>
              <a:rPr lang="en-US" b="1" dirty="0" smtClean="0"/>
              <a:t> </a:t>
            </a:r>
            <a:r>
              <a:rPr lang="en-US" b="1" dirty="0" err="1" smtClean="0"/>
              <a:t>trực</a:t>
            </a:r>
            <a:r>
              <a:rPr lang="en-US" b="1" dirty="0" smtClean="0"/>
              <a:t> </a:t>
            </a:r>
            <a:r>
              <a:rPr lang="en-US" b="1" dirty="0" err="1" smtClean="0"/>
              <a:t>tiếp</a:t>
            </a:r>
            <a:r>
              <a:rPr lang="en-US" b="1" dirty="0" smtClean="0"/>
              <a:t> </a:t>
            </a:r>
            <a:r>
              <a:rPr lang="en-US" b="1" dirty="0" err="1" smtClean="0"/>
              <a:t>bằng</a:t>
            </a:r>
            <a:r>
              <a:rPr lang="en-US" b="1" dirty="0" smtClean="0"/>
              <a:t> </a:t>
            </a:r>
            <a:r>
              <a:rPr lang="en-US" b="1" dirty="0" err="1" smtClean="0"/>
              <a:t>từ</a:t>
            </a:r>
            <a:r>
              <a:rPr lang="en-US" b="1" dirty="0" smtClean="0"/>
              <a:t> </a:t>
            </a:r>
            <a:r>
              <a:rPr lang="en-US" b="1" dirty="0" err="1" smtClean="0"/>
              <a:t>ngữ</a:t>
            </a:r>
            <a:r>
              <a:rPr lang="en-US" b="1" dirty="0" smtClean="0"/>
              <a:t> </a:t>
            </a:r>
            <a:r>
              <a:rPr lang="en-US" b="1" dirty="0" err="1" smtClean="0"/>
              <a:t>trong</a:t>
            </a:r>
            <a:r>
              <a:rPr lang="en-US" b="1" dirty="0" smtClean="0"/>
              <a:t> </a:t>
            </a:r>
            <a:r>
              <a:rPr lang="en-US" b="1" dirty="0" err="1" smtClean="0"/>
              <a:t>câu</a:t>
            </a:r>
            <a:r>
              <a:rPr lang="en-US" b="1" dirty="0" smtClean="0"/>
              <a:t> </a:t>
            </a:r>
            <a:r>
              <a:rPr lang="en-US" b="1" dirty="0" err="1" smtClean="0"/>
              <a:t>nhưng</a:t>
            </a:r>
            <a:r>
              <a:rPr lang="en-US" b="1" dirty="0" smtClean="0"/>
              <a:t> </a:t>
            </a:r>
            <a:r>
              <a:rPr lang="en-US" b="1" dirty="0" err="1" smtClean="0"/>
              <a:t>có</a:t>
            </a:r>
            <a:r>
              <a:rPr lang="en-US" b="1" dirty="0" smtClean="0"/>
              <a:t> </a:t>
            </a:r>
            <a:r>
              <a:rPr lang="en-US" b="1" dirty="0" err="1" smtClean="0"/>
              <a:t>thể</a:t>
            </a:r>
            <a:r>
              <a:rPr lang="en-US" b="1" dirty="0" smtClean="0"/>
              <a:t> </a:t>
            </a:r>
            <a:r>
              <a:rPr lang="en-US" b="1" dirty="0" err="1" smtClean="0"/>
              <a:t>suy</a:t>
            </a:r>
            <a:r>
              <a:rPr lang="en-US" b="1" dirty="0" smtClean="0"/>
              <a:t> </a:t>
            </a:r>
            <a:r>
              <a:rPr lang="en-US" b="1" dirty="0" err="1" smtClean="0"/>
              <a:t>ra</a:t>
            </a:r>
            <a:r>
              <a:rPr lang="en-US" b="1" dirty="0" smtClean="0"/>
              <a:t> </a:t>
            </a:r>
            <a:r>
              <a:rPr lang="en-US" b="1" dirty="0" err="1" smtClean="0"/>
              <a:t>từ</a:t>
            </a:r>
            <a:r>
              <a:rPr lang="en-US" b="1" dirty="0" smtClean="0"/>
              <a:t> </a:t>
            </a:r>
            <a:r>
              <a:rPr lang="en-US" b="1" dirty="0" err="1" smtClean="0"/>
              <a:t>những</a:t>
            </a:r>
            <a:r>
              <a:rPr lang="en-US" b="1" dirty="0" smtClean="0"/>
              <a:t> </a:t>
            </a:r>
            <a:r>
              <a:rPr lang="en-US" b="1" dirty="0" err="1" smtClean="0"/>
              <a:t>từ</a:t>
            </a:r>
            <a:r>
              <a:rPr lang="en-US" b="1" dirty="0" smtClean="0"/>
              <a:t> </a:t>
            </a:r>
            <a:r>
              <a:rPr lang="en-US" b="1" dirty="0" err="1" smtClean="0"/>
              <a:t>ngữ</a:t>
            </a:r>
            <a:r>
              <a:rPr lang="en-US" b="1" dirty="0" smtClean="0"/>
              <a:t> </a:t>
            </a:r>
            <a:r>
              <a:rPr lang="en-US" b="1" dirty="0" err="1" smtClean="0"/>
              <a:t>ấy</a:t>
            </a:r>
            <a:endParaRPr lang="en-US" b="1" dirty="0" smtClean="0"/>
          </a:p>
          <a:p>
            <a:pPr algn="just">
              <a:lnSpc>
                <a:spcPct val="115000"/>
              </a:lnSpc>
              <a:spcBef>
                <a:spcPts val="0"/>
              </a:spcBef>
              <a:spcAft>
                <a:spcPts val="750"/>
              </a:spcAft>
            </a:pPr>
            <a:r>
              <a:rPr lang="en-US" b="1" dirty="0" smtClean="0">
                <a:sym typeface="Wingdings" panose="05000000000000000000" pitchFamily="2" charset="2"/>
              </a:rPr>
              <a:t>- </a:t>
            </a:r>
            <a:r>
              <a:rPr lang="en-US" b="1" dirty="0" err="1" smtClean="0"/>
              <a:t>Anh</a:t>
            </a:r>
            <a:r>
              <a:rPr lang="en-US" b="1" dirty="0" smtClean="0"/>
              <a:t> </a:t>
            </a:r>
            <a:r>
              <a:rPr lang="en-US" b="1" dirty="0" err="1" smtClean="0"/>
              <a:t>không</a:t>
            </a:r>
            <a:r>
              <a:rPr lang="en-US" b="1" dirty="0" smtClean="0"/>
              <a:t> </a:t>
            </a:r>
            <a:r>
              <a:rPr lang="en-US" b="1" dirty="0" err="1" smtClean="0"/>
              <a:t>nói</a:t>
            </a:r>
            <a:r>
              <a:rPr lang="en-US" b="1" dirty="0" smtClean="0"/>
              <a:t> </a:t>
            </a:r>
            <a:r>
              <a:rPr lang="en-US" b="1" dirty="0" err="1" smtClean="0"/>
              <a:t>thẳng</a:t>
            </a:r>
            <a:r>
              <a:rPr lang="en-US" b="1" dirty="0" smtClean="0"/>
              <a:t> </a:t>
            </a:r>
            <a:r>
              <a:rPr lang="en-US" b="1" dirty="0" err="1" smtClean="0"/>
              <a:t>điều</a:t>
            </a:r>
            <a:r>
              <a:rPr lang="en-US" b="1" dirty="0" smtClean="0"/>
              <a:t> </a:t>
            </a:r>
            <a:r>
              <a:rPr lang="en-US" b="1" dirty="0" err="1" smtClean="0"/>
              <a:t>đó</a:t>
            </a:r>
            <a:r>
              <a:rPr lang="en-US" b="1" dirty="0" smtClean="0"/>
              <a:t> </a:t>
            </a:r>
            <a:r>
              <a:rPr lang="en-US" b="1" dirty="0" err="1" smtClean="0"/>
              <a:t>với</a:t>
            </a:r>
            <a:r>
              <a:rPr lang="en-US" b="1" dirty="0" smtClean="0"/>
              <a:t> </a:t>
            </a:r>
            <a:r>
              <a:rPr lang="en-US" b="1" dirty="0" err="1" smtClean="0"/>
              <a:t>ông</a:t>
            </a:r>
            <a:r>
              <a:rPr lang="en-US" b="1" dirty="0" smtClean="0"/>
              <a:t> </a:t>
            </a:r>
            <a:r>
              <a:rPr lang="en-US" b="1" dirty="0" err="1" smtClean="0"/>
              <a:t>họa</a:t>
            </a:r>
            <a:r>
              <a:rPr lang="en-US" b="1" dirty="0" smtClean="0"/>
              <a:t> </a:t>
            </a:r>
            <a:r>
              <a:rPr lang="en-US" b="1" dirty="0" err="1" smtClean="0"/>
              <a:t>sĩ</a:t>
            </a:r>
            <a:r>
              <a:rPr lang="en-US" b="1" dirty="0" smtClean="0"/>
              <a:t> </a:t>
            </a:r>
            <a:r>
              <a:rPr lang="en-US" b="1" dirty="0" err="1" smtClean="0"/>
              <a:t>và</a:t>
            </a:r>
            <a:r>
              <a:rPr lang="en-US" b="1" dirty="0" smtClean="0"/>
              <a:t> </a:t>
            </a:r>
            <a:r>
              <a:rPr lang="en-US" b="1" dirty="0" err="1" smtClean="0"/>
              <a:t>cô</a:t>
            </a:r>
            <a:r>
              <a:rPr lang="en-US" b="1" dirty="0" smtClean="0"/>
              <a:t> </a:t>
            </a:r>
            <a:r>
              <a:rPr lang="en-US" b="1" dirty="0" err="1" smtClean="0"/>
              <a:t>gái</a:t>
            </a:r>
            <a:r>
              <a:rPr lang="en-US" b="1" dirty="0" smtClean="0"/>
              <a:t> </a:t>
            </a:r>
            <a:r>
              <a:rPr lang="en-US" b="1" dirty="0" err="1" smtClean="0"/>
              <a:t>có</a:t>
            </a:r>
            <a:r>
              <a:rPr lang="en-US" b="1" dirty="0" smtClean="0"/>
              <a:t> </a:t>
            </a:r>
            <a:r>
              <a:rPr lang="en-US" b="1" dirty="0" err="1" smtClean="0"/>
              <a:t>thể</a:t>
            </a:r>
            <a:r>
              <a:rPr lang="en-US" b="1" dirty="0" smtClean="0"/>
              <a:t> </a:t>
            </a:r>
            <a:r>
              <a:rPr lang="en-US" b="1" dirty="0" err="1" smtClean="0"/>
              <a:t>vì</a:t>
            </a:r>
            <a:r>
              <a:rPr lang="en-US" b="1" dirty="0" smtClean="0"/>
              <a:t> </a:t>
            </a:r>
            <a:r>
              <a:rPr lang="en-US" b="1" dirty="0" err="1" smtClean="0"/>
              <a:t>anh</a:t>
            </a:r>
            <a:r>
              <a:rPr lang="en-US" b="1" dirty="0" smtClean="0"/>
              <a:t> </a:t>
            </a:r>
            <a:r>
              <a:rPr lang="en-US" b="1" dirty="0" err="1" smtClean="0"/>
              <a:t>ngại</a:t>
            </a:r>
            <a:r>
              <a:rPr lang="en-US" b="1" dirty="0" smtClean="0"/>
              <a:t> </a:t>
            </a:r>
            <a:r>
              <a:rPr lang="en-US" b="1" dirty="0" err="1" smtClean="0"/>
              <a:t>ngùng</a:t>
            </a:r>
            <a:r>
              <a:rPr lang="en-US" b="1" dirty="0" smtClean="0"/>
              <a:t> </a:t>
            </a:r>
            <a:r>
              <a:rPr lang="en-US" b="1" dirty="0" err="1" smtClean="0"/>
              <a:t>trước</a:t>
            </a:r>
            <a:r>
              <a:rPr lang="en-US" b="1" dirty="0" smtClean="0"/>
              <a:t> </a:t>
            </a:r>
            <a:r>
              <a:rPr lang="en-US" b="1" dirty="0" err="1" smtClean="0"/>
              <a:t>hai</a:t>
            </a:r>
            <a:r>
              <a:rPr lang="en-US" b="1" dirty="0" smtClean="0"/>
              <a:t> </a:t>
            </a:r>
            <a:r>
              <a:rPr lang="en-US" b="1" dirty="0" err="1" smtClean="0"/>
              <a:t>người</a:t>
            </a:r>
            <a:r>
              <a:rPr lang="en-US" b="1" dirty="0" smtClean="0"/>
              <a:t> </a:t>
            </a:r>
            <a:r>
              <a:rPr lang="en-US" b="1" dirty="0" err="1" smtClean="0"/>
              <a:t>mới</a:t>
            </a:r>
            <a:r>
              <a:rPr lang="en-US" b="1" dirty="0" smtClean="0"/>
              <a:t> </a:t>
            </a:r>
            <a:r>
              <a:rPr lang="en-US" b="1" dirty="0" err="1" smtClean="0"/>
              <a:t>quen</a:t>
            </a:r>
            <a:r>
              <a:rPr lang="en-US" b="1" dirty="0" smtClean="0"/>
              <a:t> </a:t>
            </a:r>
            <a:r>
              <a:rPr lang="en-US" b="1" dirty="0" err="1" smtClean="0"/>
              <a:t>hoặc</a:t>
            </a:r>
            <a:r>
              <a:rPr lang="en-US" b="1" dirty="0" smtClean="0"/>
              <a:t> </a:t>
            </a:r>
            <a:r>
              <a:rPr lang="en-US" b="1" dirty="0" err="1" smtClean="0"/>
              <a:t>anh</a:t>
            </a:r>
            <a:r>
              <a:rPr lang="en-US" b="1" dirty="0" smtClean="0"/>
              <a:t> </a:t>
            </a:r>
            <a:r>
              <a:rPr lang="en-US" b="1" dirty="0" err="1" smtClean="0"/>
              <a:t>muốn</a:t>
            </a:r>
            <a:r>
              <a:rPr lang="en-US" b="1" dirty="0" smtClean="0"/>
              <a:t> </a:t>
            </a:r>
            <a:r>
              <a:rPr lang="en-US" b="1" dirty="0" err="1" smtClean="0"/>
              <a:t>che</a:t>
            </a:r>
            <a:r>
              <a:rPr lang="en-US" b="1" dirty="0" smtClean="0"/>
              <a:t> </a:t>
            </a:r>
            <a:r>
              <a:rPr lang="en-US" b="1" dirty="0" err="1" smtClean="0"/>
              <a:t>giấu</a:t>
            </a:r>
            <a:r>
              <a:rPr lang="en-US" b="1" dirty="0" smtClean="0"/>
              <a:t> </a:t>
            </a:r>
            <a:r>
              <a:rPr lang="en-US" b="1" dirty="0" err="1" smtClean="0"/>
              <a:t>tình</a:t>
            </a:r>
            <a:r>
              <a:rPr lang="en-US" b="1" dirty="0" smtClean="0"/>
              <a:t> </a:t>
            </a:r>
            <a:r>
              <a:rPr lang="en-US" b="1" dirty="0" err="1" smtClean="0"/>
              <a:t>cảm</a:t>
            </a:r>
            <a:r>
              <a:rPr lang="en-US" b="1" dirty="0" smtClean="0"/>
              <a:t> </a:t>
            </a:r>
            <a:r>
              <a:rPr lang="en-US" b="1" dirty="0" err="1" smtClean="0"/>
              <a:t>của</a:t>
            </a:r>
            <a:r>
              <a:rPr lang="en-US" b="1" dirty="0" smtClean="0"/>
              <a:t> </a:t>
            </a:r>
            <a:r>
              <a:rPr lang="en-US" b="1" dirty="0" err="1" smtClean="0"/>
              <a:t>mình</a:t>
            </a:r>
            <a:r>
              <a:rPr lang="en-US" b="1" dirty="0" smtClean="0"/>
              <a:t>.</a:t>
            </a:r>
            <a:endParaRPr lang="en-US" b="1" dirty="0"/>
          </a:p>
        </p:txBody>
      </p:sp>
      <p:sp>
        <p:nvSpPr>
          <p:cNvPr id="3" name="Cloud 2"/>
          <p:cNvSpPr/>
          <p:nvPr/>
        </p:nvSpPr>
        <p:spPr>
          <a:xfrm>
            <a:off x="5562600" y="133350"/>
            <a:ext cx="3429000" cy="3352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0"/>
              </a:spcBef>
              <a:spcAft>
                <a:spcPts val="750"/>
              </a:spcAft>
            </a:pPr>
            <a:r>
              <a:rPr lang="en-US" b="1" dirty="0" smtClean="0">
                <a:solidFill>
                  <a:srgbClr val="FF0000"/>
                </a:solidFill>
                <a:latin typeface="Arial" panose="020B0604020202020204" pitchFamily="34" charset="0"/>
                <a:cs typeface="Arial" panose="020B0604020202020204" pitchFamily="34" charset="0"/>
              </a:rPr>
              <a:t>a) </a:t>
            </a:r>
            <a:r>
              <a:rPr lang="en-US" b="1" dirty="0">
                <a:solidFill>
                  <a:srgbClr val="FF0000"/>
                </a:solidFill>
                <a:latin typeface="Arial" panose="020B0604020202020204" pitchFamily="34" charset="0"/>
                <a:cs typeface="Arial" panose="020B0604020202020204" pitchFamily="34" charset="0"/>
              </a:rPr>
              <a:t>Qua </a:t>
            </a:r>
            <a:r>
              <a:rPr lang="en-US" b="1" dirty="0" err="1">
                <a:solidFill>
                  <a:srgbClr val="FF0000"/>
                </a:solidFill>
                <a:latin typeface="Arial" panose="020B0604020202020204" pitchFamily="34" charset="0"/>
                <a:cs typeface="Arial" panose="020B0604020202020204" pitchFamily="34" charset="0"/>
              </a:rPr>
              <a:t>câu</a:t>
            </a:r>
            <a:r>
              <a:rPr lang="en-US" b="1" dirty="0">
                <a:solidFill>
                  <a:srgbClr val="FF0000"/>
                </a:solidFill>
                <a:latin typeface="Arial" panose="020B0604020202020204" pitchFamily="34" charset="0"/>
                <a:cs typeface="Arial" panose="020B0604020202020204" pitchFamily="34" charset="0"/>
              </a:rPr>
              <a:t> </a:t>
            </a:r>
            <a:r>
              <a:rPr lang="en-US" b="1" i="1" dirty="0" err="1" smtClean="0">
                <a:solidFill>
                  <a:srgbClr val="FF0000"/>
                </a:solidFill>
                <a:latin typeface="Arial" panose="020B0604020202020204" pitchFamily="34" charset="0"/>
                <a:cs typeface="Arial" panose="020B0604020202020204" pitchFamily="34" charset="0"/>
              </a:rPr>
              <a:t>Trời</a:t>
            </a:r>
            <a:r>
              <a:rPr lang="en-US" b="1" i="1" dirty="0" smtClean="0">
                <a:solidFill>
                  <a:srgbClr val="FF0000"/>
                </a:solidFill>
                <a:latin typeface="Arial" panose="020B0604020202020204" pitchFamily="34" charset="0"/>
                <a:cs typeface="Arial" panose="020B0604020202020204" pitchFamily="34" charset="0"/>
              </a:rPr>
              <a:t> </a:t>
            </a:r>
            <a:r>
              <a:rPr lang="en-US" b="1" i="1" dirty="0" err="1">
                <a:solidFill>
                  <a:srgbClr val="FF0000"/>
                </a:solidFill>
                <a:latin typeface="Arial" panose="020B0604020202020204" pitchFamily="34" charset="0"/>
                <a:cs typeface="Arial" panose="020B0604020202020204" pitchFamily="34" charset="0"/>
              </a:rPr>
              <a:t>ơi</a:t>
            </a:r>
            <a:r>
              <a:rPr lang="en-US" b="1" i="1" dirty="0">
                <a:solidFill>
                  <a:srgbClr val="FF0000"/>
                </a:solidFill>
                <a:latin typeface="Arial" panose="020B0604020202020204" pitchFamily="34" charset="0"/>
                <a:cs typeface="Arial" panose="020B0604020202020204" pitchFamily="34" charset="0"/>
              </a:rPr>
              <a:t>, </a:t>
            </a:r>
            <a:r>
              <a:rPr lang="en-US" b="1" i="1" dirty="0" err="1">
                <a:solidFill>
                  <a:srgbClr val="FF0000"/>
                </a:solidFill>
                <a:latin typeface="Arial" panose="020B0604020202020204" pitchFamily="34" charset="0"/>
                <a:cs typeface="Arial" panose="020B0604020202020204" pitchFamily="34" charset="0"/>
              </a:rPr>
              <a:t>chỉ</a:t>
            </a:r>
            <a:r>
              <a:rPr lang="en-US" b="1" i="1" dirty="0">
                <a:solidFill>
                  <a:srgbClr val="FF0000"/>
                </a:solidFill>
                <a:latin typeface="Arial" panose="020B0604020202020204" pitchFamily="34" charset="0"/>
                <a:cs typeface="Arial" panose="020B0604020202020204" pitchFamily="34" charset="0"/>
              </a:rPr>
              <a:t> </a:t>
            </a:r>
            <a:r>
              <a:rPr lang="en-US" b="1" i="1" dirty="0" err="1">
                <a:solidFill>
                  <a:srgbClr val="FF0000"/>
                </a:solidFill>
                <a:latin typeface="Arial" panose="020B0604020202020204" pitchFamily="34" charset="0"/>
                <a:cs typeface="Arial" panose="020B0604020202020204" pitchFamily="34" charset="0"/>
              </a:rPr>
              <a:t>còn</a:t>
            </a:r>
            <a:r>
              <a:rPr lang="en-US" b="1" i="1" dirty="0">
                <a:solidFill>
                  <a:srgbClr val="FF0000"/>
                </a:solidFill>
                <a:latin typeface="Arial" panose="020B0604020202020204" pitchFamily="34" charset="0"/>
                <a:cs typeface="Arial" panose="020B0604020202020204" pitchFamily="34" charset="0"/>
              </a:rPr>
              <a:t> </a:t>
            </a:r>
            <a:r>
              <a:rPr lang="en-US" b="1" i="1" dirty="0" err="1">
                <a:solidFill>
                  <a:srgbClr val="FF0000"/>
                </a:solidFill>
                <a:latin typeface="Arial" panose="020B0604020202020204" pitchFamily="34" charset="0"/>
                <a:cs typeface="Arial" panose="020B0604020202020204" pitchFamily="34" charset="0"/>
              </a:rPr>
              <a:t>có</a:t>
            </a:r>
            <a:r>
              <a:rPr lang="en-US" b="1" i="1" dirty="0">
                <a:solidFill>
                  <a:srgbClr val="FF0000"/>
                </a:solidFill>
                <a:latin typeface="Arial" panose="020B0604020202020204" pitchFamily="34" charset="0"/>
                <a:cs typeface="Arial" panose="020B0604020202020204" pitchFamily="34" charset="0"/>
              </a:rPr>
              <a:t> </a:t>
            </a:r>
            <a:r>
              <a:rPr lang="en-US" b="1" i="1" dirty="0" err="1">
                <a:solidFill>
                  <a:srgbClr val="FF0000"/>
                </a:solidFill>
                <a:latin typeface="Arial" panose="020B0604020202020204" pitchFamily="34" charset="0"/>
                <a:cs typeface="Arial" panose="020B0604020202020204" pitchFamily="34" charset="0"/>
              </a:rPr>
              <a:t>năm</a:t>
            </a:r>
            <a:r>
              <a:rPr lang="en-US" b="1" i="1" dirty="0">
                <a:solidFill>
                  <a:srgbClr val="FF0000"/>
                </a:solidFill>
                <a:latin typeface="Arial" panose="020B0604020202020204" pitchFamily="34" charset="0"/>
                <a:cs typeface="Arial" panose="020B0604020202020204" pitchFamily="34" charset="0"/>
              </a:rPr>
              <a:t> </a:t>
            </a:r>
            <a:r>
              <a:rPr lang="en-US" b="1" i="1" dirty="0" err="1">
                <a:solidFill>
                  <a:srgbClr val="FF0000"/>
                </a:solidFill>
                <a:latin typeface="Arial" panose="020B0604020202020204" pitchFamily="34" charset="0"/>
                <a:cs typeface="Arial" panose="020B0604020202020204" pitchFamily="34" charset="0"/>
              </a:rPr>
              <a:t>phút</a:t>
            </a:r>
            <a:r>
              <a:rPr lang="en-US" b="1" i="1" dirty="0" smtClean="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em</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hiểu</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anh</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thanh</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niên</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muốn</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nói</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điều</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gì</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Vì</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sao</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anh</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không</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nói</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thẳng</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điều</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đó</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với</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họa</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sĩ</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và</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cô</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gái</a:t>
            </a:r>
            <a:r>
              <a:rPr lang="en-US" b="1" dirty="0">
                <a:solidFill>
                  <a:srgbClr val="FF0000"/>
                </a:solidFill>
                <a:latin typeface="Arial" panose="020B0604020202020204" pitchFamily="34" charset="0"/>
                <a:cs typeface="Arial" panose="020B0604020202020204" pitchFamily="34" charset="0"/>
              </a:rPr>
              <a:t>?</a:t>
            </a:r>
            <a:endParaRPr lang="en-US"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6" name="Double Wave 5"/>
          <p:cNvSpPr/>
          <p:nvPr/>
        </p:nvSpPr>
        <p:spPr>
          <a:xfrm>
            <a:off x="197515" y="133350"/>
            <a:ext cx="5473348" cy="685799"/>
          </a:xfrm>
          <a:prstGeom prst="doubleWav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FF0000"/>
                </a:solidFill>
                <a:latin typeface="Arial" panose="020B0604020202020204" pitchFamily="34" charset="0"/>
                <a:cs typeface="Arial" panose="020B0604020202020204" pitchFamily="34" charset="0"/>
              </a:rPr>
              <a:t>I. </a:t>
            </a:r>
            <a:r>
              <a:rPr lang="en-US" sz="2100" b="1" dirty="0" err="1">
                <a:solidFill>
                  <a:srgbClr val="FF0000"/>
                </a:solidFill>
                <a:latin typeface="Arial" panose="020B0604020202020204" pitchFamily="34" charset="0"/>
                <a:cs typeface="Arial" panose="020B0604020202020204" pitchFamily="34" charset="0"/>
              </a:rPr>
              <a:t>Phân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biệt</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nghĩa</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tường</a:t>
            </a:r>
            <a:r>
              <a:rPr lang="en-US" sz="2100" b="1" dirty="0">
                <a:solidFill>
                  <a:srgbClr val="FF0000"/>
                </a:solidFill>
                <a:latin typeface="Arial" panose="020B0604020202020204" pitchFamily="34" charset="0"/>
                <a:cs typeface="Arial" panose="020B0604020202020204" pitchFamily="34" charset="0"/>
              </a:rPr>
              <a:t> minh </a:t>
            </a:r>
            <a:r>
              <a:rPr lang="en-US" sz="2100" b="1" dirty="0" err="1">
                <a:solidFill>
                  <a:srgbClr val="FF0000"/>
                </a:solidFill>
                <a:latin typeface="Arial" panose="020B0604020202020204" pitchFamily="34" charset="0"/>
                <a:cs typeface="Arial" panose="020B0604020202020204" pitchFamily="34" charset="0"/>
              </a:rPr>
              <a:t>và</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hàm</a:t>
            </a:r>
            <a:r>
              <a:rPr lang="en-US" sz="2100" b="1" dirty="0">
                <a:solidFill>
                  <a:srgbClr val="FF0000"/>
                </a:solidFill>
                <a:latin typeface="Arial" panose="020B0604020202020204" pitchFamily="34" charset="0"/>
                <a:cs typeface="Arial" panose="020B0604020202020204" pitchFamily="34" charset="0"/>
              </a:rPr>
              <a:t> ý</a:t>
            </a:r>
            <a:endParaRPr lang="en-US" sz="21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1460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up)">
                                      <p:cBhvr>
                                        <p:cTn id="18" dur="500"/>
                                        <p:tgtEl>
                                          <p:spTgt spid="9">
                                            <p:txEl>
                                              <p:pRg st="0" end="0"/>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wipe(up)">
                                      <p:cBhvr>
                                        <p:cTn id="21" dur="500"/>
                                        <p:tgtEl>
                                          <p:spTgt spid="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wipe(up)">
                                      <p:cBhvr>
                                        <p:cTn id="26" dur="500"/>
                                        <p:tgtEl>
                                          <p:spTgt spid="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wipe(up)">
                                      <p:cBhvr>
                                        <p:cTn id="31" dur="500"/>
                                        <p:tgtEl>
                                          <p:spTgt spid="9">
                                            <p:txEl>
                                              <p:pRg st="3" end="3"/>
                                            </p:txEl>
                                          </p:spTgt>
                                        </p:tgtEl>
                                      </p:cBhvr>
                                    </p:animEffect>
                                  </p:childTnLst>
                                </p:cTn>
                              </p:par>
                              <p:par>
                                <p:cTn id="32" presetID="22" presetClass="entr" presetSubtype="1" fill="hold" nodeType="withEffect">
                                  <p:stCondLst>
                                    <p:cond delay="0"/>
                                  </p:stCondLst>
                                  <p:childTnLst>
                                    <p:set>
                                      <p:cBhvr>
                                        <p:cTn id="33" dur="1" fill="hold">
                                          <p:stCondLst>
                                            <p:cond delay="0"/>
                                          </p:stCondLst>
                                        </p:cTn>
                                        <p:tgtEl>
                                          <p:spTgt spid="9">
                                            <p:txEl>
                                              <p:pRg st="4" end="4"/>
                                            </p:txEl>
                                          </p:spTgt>
                                        </p:tgtEl>
                                        <p:attrNameLst>
                                          <p:attrName>style.visibility</p:attrName>
                                        </p:attrNameLst>
                                      </p:cBhvr>
                                      <p:to>
                                        <p:strVal val="visible"/>
                                      </p:to>
                                    </p:set>
                                    <p:animEffect transition="in" filter="wipe(up)">
                                      <p:cBhvr>
                                        <p:cTn id="34" dur="500"/>
                                        <p:tgtEl>
                                          <p:spTgt spid="9">
                                            <p:txEl>
                                              <p:pRg st="4" end="4"/>
                                            </p:txEl>
                                          </p:spTgt>
                                        </p:tgtEl>
                                      </p:cBhvr>
                                    </p:animEffect>
                                  </p:childTnLst>
                                </p:cTn>
                              </p:par>
                              <p:par>
                                <p:cTn id="35" presetID="22" presetClass="entr" presetSubtype="1" fill="hold" nodeType="with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up)">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wipe(up)">
                                      <p:cBhvr>
                                        <p:cTn id="42" dur="500"/>
                                        <p:tgtEl>
                                          <p:spTgt spid="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
                                            <p:txEl>
                                              <p:pRg st="7" end="7"/>
                                            </p:txEl>
                                          </p:spTgt>
                                        </p:tgtEl>
                                        <p:attrNameLst>
                                          <p:attrName>style.visibility</p:attrName>
                                        </p:attrNameLst>
                                      </p:cBhvr>
                                      <p:to>
                                        <p:strVal val="visible"/>
                                      </p:to>
                                    </p:set>
                                    <p:animEffect transition="in" filter="wipe(up)">
                                      <p:cBhvr>
                                        <p:cTn id="47"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8015" y="1199698"/>
            <a:ext cx="4679286" cy="1446037"/>
          </a:xfrm>
          <a:prstGeom prst="rect">
            <a:avLst/>
          </a:prstGeom>
        </p:spPr>
        <p:txBody>
          <a:bodyPr wrap="square" lIns="68580" tIns="34290" rIns="68580" bIns="34290">
            <a:spAutoFit/>
          </a:bodyPr>
          <a:lstStyle/>
          <a:p>
            <a:pPr algn="just">
              <a:lnSpc>
                <a:spcPct val="115000"/>
              </a:lnSpc>
              <a:spcBef>
                <a:spcPts val="0"/>
              </a:spcBef>
              <a:spcAft>
                <a:spcPts val="750"/>
              </a:spcAft>
            </a:pPr>
            <a:r>
              <a:rPr lang="vi-VN" b="1" dirty="0"/>
              <a:t>Câu nói thứ hai của anh thanh niên không có ẩn ý gì, chỉ nhắc cô gái quên chiếc khăn mùi soa. </a:t>
            </a:r>
            <a:endParaRPr lang="en-US" b="1" dirty="0" smtClean="0"/>
          </a:p>
          <a:p>
            <a:pPr algn="just">
              <a:lnSpc>
                <a:spcPct val="115000"/>
              </a:lnSpc>
              <a:spcBef>
                <a:spcPts val="0"/>
              </a:spcBef>
              <a:spcAft>
                <a:spcPts val="750"/>
              </a:spcAft>
            </a:pPr>
            <a:r>
              <a:rPr lang="en-US" b="1" dirty="0" smtClean="0">
                <a:sym typeface="Wingdings" panose="05000000000000000000" pitchFamily="2" charset="2"/>
              </a:rPr>
              <a:t> </a:t>
            </a:r>
            <a:r>
              <a:rPr lang="en-US" b="1" dirty="0">
                <a:sym typeface="Wingdings" panose="05000000000000000000" pitchFamily="2" charset="2"/>
              </a:rPr>
              <a:t>N</a:t>
            </a:r>
            <a:r>
              <a:rPr lang="vi-VN" b="1" dirty="0" smtClean="0"/>
              <a:t>ội </a:t>
            </a:r>
            <a:r>
              <a:rPr lang="vi-VN" b="1" dirty="0"/>
              <a:t>dung câu này là nghĩa tường minh.</a:t>
            </a:r>
          </a:p>
        </p:txBody>
      </p:sp>
      <p:sp>
        <p:nvSpPr>
          <p:cNvPr id="3" name="Cloud 2"/>
          <p:cNvSpPr/>
          <p:nvPr/>
        </p:nvSpPr>
        <p:spPr>
          <a:xfrm>
            <a:off x="5257800" y="541499"/>
            <a:ext cx="3505200" cy="241125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0"/>
              </a:spcBef>
              <a:spcAft>
                <a:spcPts val="750"/>
              </a:spcAft>
            </a:pPr>
            <a:r>
              <a:rPr lang="en-US" b="1" dirty="0" smtClean="0">
                <a:solidFill>
                  <a:srgbClr val="FF0000"/>
                </a:solidFill>
                <a:latin typeface="Arial" panose="020B0604020202020204" pitchFamily="34" charset="0"/>
                <a:cs typeface="Arial" panose="020B0604020202020204" pitchFamily="34" charset="0"/>
              </a:rPr>
              <a:t>b) </a:t>
            </a:r>
            <a:r>
              <a:rPr lang="en-US" b="1" dirty="0">
                <a:solidFill>
                  <a:srgbClr val="FF0000"/>
                </a:solidFill>
                <a:latin typeface="Arial" panose="020B0604020202020204" pitchFamily="34" charset="0"/>
                <a:cs typeface="Arial" panose="020B0604020202020204" pitchFamily="34" charset="0"/>
              </a:rPr>
              <a:t>Câu </a:t>
            </a:r>
            <a:r>
              <a:rPr lang="en-US" b="1" dirty="0" err="1" smtClean="0">
                <a:solidFill>
                  <a:srgbClr val="FF0000"/>
                </a:solidFill>
                <a:latin typeface="Arial" panose="020B0604020202020204" pitchFamily="34" charset="0"/>
                <a:cs typeface="Arial" panose="020B0604020202020204" pitchFamily="34" charset="0"/>
              </a:rPr>
              <a:t>nói</a:t>
            </a:r>
            <a:r>
              <a:rPr lang="en-US" b="1" dirty="0" smtClean="0">
                <a:solidFill>
                  <a:srgbClr val="FF0000"/>
                </a:solidFill>
                <a:latin typeface="Arial" panose="020B0604020202020204" pitchFamily="34" charset="0"/>
                <a:cs typeface="Arial" panose="020B0604020202020204" pitchFamily="34" charset="0"/>
              </a:rPr>
              <a:t> </a:t>
            </a:r>
            <a:r>
              <a:rPr lang="en-US" b="1" i="1" dirty="0" smtClean="0">
                <a:solidFill>
                  <a:srgbClr val="FF0000"/>
                </a:solidFill>
                <a:latin typeface="Arial" panose="020B0604020202020204" pitchFamily="34" charset="0"/>
                <a:cs typeface="Arial" panose="020B0604020202020204" pitchFamily="34" charset="0"/>
              </a:rPr>
              <a:t>Ô</a:t>
            </a:r>
            <a:r>
              <a:rPr lang="en-US" b="1" i="1" dirty="0">
                <a:solidFill>
                  <a:srgbClr val="FF0000"/>
                </a:solidFill>
                <a:latin typeface="Arial" panose="020B0604020202020204" pitchFamily="34" charset="0"/>
                <a:cs typeface="Arial" panose="020B0604020202020204" pitchFamily="34" charset="0"/>
              </a:rPr>
              <a:t>! </a:t>
            </a:r>
            <a:r>
              <a:rPr lang="en-US" b="1" i="1" dirty="0" err="1">
                <a:solidFill>
                  <a:srgbClr val="FF0000"/>
                </a:solidFill>
                <a:latin typeface="Arial" panose="020B0604020202020204" pitchFamily="34" charset="0"/>
                <a:cs typeface="Arial" panose="020B0604020202020204" pitchFamily="34" charset="0"/>
              </a:rPr>
              <a:t>Cô</a:t>
            </a:r>
            <a:r>
              <a:rPr lang="en-US" b="1" i="1" dirty="0">
                <a:solidFill>
                  <a:srgbClr val="FF0000"/>
                </a:solidFill>
                <a:latin typeface="Arial" panose="020B0604020202020204" pitchFamily="34" charset="0"/>
                <a:cs typeface="Arial" panose="020B0604020202020204" pitchFamily="34" charset="0"/>
              </a:rPr>
              <a:t> </a:t>
            </a:r>
            <a:r>
              <a:rPr lang="en-US" b="1" i="1" dirty="0" err="1">
                <a:solidFill>
                  <a:srgbClr val="FF0000"/>
                </a:solidFill>
                <a:latin typeface="Arial" panose="020B0604020202020204" pitchFamily="34" charset="0"/>
                <a:cs typeface="Arial" panose="020B0604020202020204" pitchFamily="34" charset="0"/>
              </a:rPr>
              <a:t>còn</a:t>
            </a:r>
            <a:r>
              <a:rPr lang="en-US" b="1" i="1" dirty="0">
                <a:solidFill>
                  <a:srgbClr val="FF0000"/>
                </a:solidFill>
                <a:latin typeface="Arial" panose="020B0604020202020204" pitchFamily="34" charset="0"/>
                <a:cs typeface="Arial" panose="020B0604020202020204" pitchFamily="34" charset="0"/>
              </a:rPr>
              <a:t> </a:t>
            </a:r>
            <a:r>
              <a:rPr lang="en-US" b="1" i="1" dirty="0" err="1">
                <a:solidFill>
                  <a:srgbClr val="FF0000"/>
                </a:solidFill>
                <a:latin typeface="Arial" panose="020B0604020202020204" pitchFamily="34" charset="0"/>
                <a:cs typeface="Arial" panose="020B0604020202020204" pitchFamily="34" charset="0"/>
              </a:rPr>
              <a:t>quên</a:t>
            </a:r>
            <a:r>
              <a:rPr lang="en-US" b="1" i="1" dirty="0">
                <a:solidFill>
                  <a:srgbClr val="FF0000"/>
                </a:solidFill>
                <a:latin typeface="Arial" panose="020B0604020202020204" pitchFamily="34" charset="0"/>
                <a:cs typeface="Arial" panose="020B0604020202020204" pitchFamily="34" charset="0"/>
              </a:rPr>
              <a:t> </a:t>
            </a:r>
            <a:r>
              <a:rPr lang="en-US" b="1" i="1" dirty="0" err="1">
                <a:solidFill>
                  <a:srgbClr val="FF0000"/>
                </a:solidFill>
                <a:latin typeface="Arial" panose="020B0604020202020204" pitchFamily="34" charset="0"/>
                <a:cs typeface="Arial" panose="020B0604020202020204" pitchFamily="34" charset="0"/>
              </a:rPr>
              <a:t>chiếc</a:t>
            </a:r>
            <a:r>
              <a:rPr lang="en-US" b="1" i="1" dirty="0">
                <a:solidFill>
                  <a:srgbClr val="FF0000"/>
                </a:solidFill>
                <a:latin typeface="Arial" panose="020B0604020202020204" pitchFamily="34" charset="0"/>
                <a:cs typeface="Arial" panose="020B0604020202020204" pitchFamily="34" charset="0"/>
              </a:rPr>
              <a:t> </a:t>
            </a:r>
            <a:r>
              <a:rPr lang="en-US" b="1" i="1" dirty="0" err="1">
                <a:solidFill>
                  <a:srgbClr val="FF0000"/>
                </a:solidFill>
                <a:latin typeface="Arial" panose="020B0604020202020204" pitchFamily="34" charset="0"/>
                <a:cs typeface="Arial" panose="020B0604020202020204" pitchFamily="34" charset="0"/>
              </a:rPr>
              <a:t>mùi</a:t>
            </a:r>
            <a:r>
              <a:rPr lang="en-US" b="1" i="1" dirty="0">
                <a:solidFill>
                  <a:srgbClr val="FF0000"/>
                </a:solidFill>
                <a:latin typeface="Arial" panose="020B0604020202020204" pitchFamily="34" charset="0"/>
                <a:cs typeface="Arial" panose="020B0604020202020204" pitchFamily="34" charset="0"/>
              </a:rPr>
              <a:t> </a:t>
            </a:r>
            <a:r>
              <a:rPr lang="en-US" b="1" i="1" dirty="0" err="1">
                <a:solidFill>
                  <a:srgbClr val="FF0000"/>
                </a:solidFill>
                <a:latin typeface="Arial" panose="020B0604020202020204" pitchFamily="34" charset="0"/>
                <a:cs typeface="Arial" panose="020B0604020202020204" pitchFamily="34" charset="0"/>
              </a:rPr>
              <a:t>soa</a:t>
            </a:r>
            <a:r>
              <a:rPr lang="en-US" b="1" i="1" dirty="0">
                <a:solidFill>
                  <a:srgbClr val="FF0000"/>
                </a:solidFill>
                <a:latin typeface="Arial" panose="020B0604020202020204" pitchFamily="34" charset="0"/>
                <a:cs typeface="Arial" panose="020B0604020202020204" pitchFamily="34" charset="0"/>
              </a:rPr>
              <a:t> </a:t>
            </a:r>
            <a:r>
              <a:rPr lang="en-US" b="1" i="1" dirty="0" err="1">
                <a:solidFill>
                  <a:srgbClr val="FF0000"/>
                </a:solidFill>
                <a:latin typeface="Arial" panose="020B0604020202020204" pitchFamily="34" charset="0"/>
                <a:cs typeface="Arial" panose="020B0604020202020204" pitchFamily="34" charset="0"/>
              </a:rPr>
              <a:t>đây</a:t>
            </a:r>
            <a:r>
              <a:rPr lang="en-US" b="1" i="1" dirty="0">
                <a:solidFill>
                  <a:srgbClr val="FF0000"/>
                </a:solidFill>
                <a:latin typeface="Arial" panose="020B0604020202020204" pitchFamily="34" charset="0"/>
                <a:cs typeface="Arial" panose="020B0604020202020204" pitchFamily="34" charset="0"/>
              </a:rPr>
              <a:t> </a:t>
            </a:r>
            <a:r>
              <a:rPr lang="en-US" b="1" i="1" dirty="0" err="1">
                <a:solidFill>
                  <a:srgbClr val="FF0000"/>
                </a:solidFill>
                <a:latin typeface="Arial" panose="020B0604020202020204" pitchFamily="34" charset="0"/>
                <a:cs typeface="Arial" panose="020B0604020202020204" pitchFamily="34" charset="0"/>
              </a:rPr>
              <a:t>này</a:t>
            </a:r>
            <a:r>
              <a:rPr lang="en-US" b="1" i="1" dirty="0" smtClean="0">
                <a:solidFill>
                  <a:srgbClr val="FF0000"/>
                </a:solidFill>
                <a:latin typeface="Arial" panose="020B0604020202020204" pitchFamily="34" charset="0"/>
                <a:cs typeface="Arial" panose="020B0604020202020204" pitchFamily="34" charset="0"/>
              </a:rPr>
              <a:t>!</a:t>
            </a:r>
            <a:r>
              <a:rPr lang="en-US" b="1" dirty="0" smtClean="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của</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anh</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thanh</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niên</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có</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ẩn</a:t>
            </a:r>
            <a:r>
              <a:rPr lang="en-US" b="1" dirty="0">
                <a:solidFill>
                  <a:srgbClr val="FF0000"/>
                </a:solidFill>
                <a:latin typeface="Arial" panose="020B0604020202020204" pitchFamily="34" charset="0"/>
                <a:cs typeface="Arial" panose="020B0604020202020204" pitchFamily="34" charset="0"/>
              </a:rPr>
              <a:t> ý </a:t>
            </a:r>
            <a:r>
              <a:rPr lang="en-US" b="1" dirty="0" err="1">
                <a:solidFill>
                  <a:srgbClr val="FF0000"/>
                </a:solidFill>
                <a:latin typeface="Arial" panose="020B0604020202020204" pitchFamily="34" charset="0"/>
                <a:cs typeface="Arial" panose="020B0604020202020204" pitchFamily="34" charset="0"/>
              </a:rPr>
              <a:t>gì</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không</a:t>
            </a:r>
            <a:r>
              <a:rPr lang="en-US" b="1" dirty="0">
                <a:solidFill>
                  <a:srgbClr val="FF0000"/>
                </a:solidFill>
                <a:latin typeface="Arial" panose="020B0604020202020204" pitchFamily="34" charset="0"/>
                <a:cs typeface="Arial" panose="020B0604020202020204" pitchFamily="34" charset="0"/>
              </a:rPr>
              <a:t>?</a:t>
            </a:r>
          </a:p>
        </p:txBody>
      </p:sp>
      <p:sp>
        <p:nvSpPr>
          <p:cNvPr id="4" name="Oval 3"/>
          <p:cNvSpPr/>
          <p:nvPr/>
        </p:nvSpPr>
        <p:spPr>
          <a:xfrm>
            <a:off x="1447800" y="2952750"/>
            <a:ext cx="6248400" cy="1752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750"/>
              </a:spcAft>
            </a:pPr>
            <a:r>
              <a:rPr lang="en-US" sz="24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Từ</a:t>
            </a: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ví</a:t>
            </a: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dụ</a:t>
            </a: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em</a:t>
            </a: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hiểu</a:t>
            </a:r>
            <a:endPar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spcBef>
                <a:spcPts val="0"/>
              </a:spcBef>
              <a:spcAft>
                <a:spcPts val="750"/>
              </a:spcAft>
            </a:pPr>
            <a:r>
              <a:rPr lang="en-US" sz="24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thế</a:t>
            </a: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nào</a:t>
            </a: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là</a:t>
            </a: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nghĩa</a:t>
            </a: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tường</a:t>
            </a: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minh,</a:t>
            </a:r>
          </a:p>
          <a:p>
            <a:pPr algn="ctr">
              <a:spcBef>
                <a:spcPts val="0"/>
              </a:spcBef>
              <a:spcAft>
                <a:spcPts val="750"/>
              </a:spcAft>
            </a:pPr>
            <a:r>
              <a:rPr lang="en-US" sz="24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thế</a:t>
            </a: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nào</a:t>
            </a: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là</a:t>
            </a: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hàm</a:t>
            </a: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ý?</a:t>
            </a:r>
            <a:endParaRPr lang="en-US" sz="24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7" name="Double Wave 6"/>
          <p:cNvSpPr/>
          <p:nvPr/>
        </p:nvSpPr>
        <p:spPr>
          <a:xfrm>
            <a:off x="197515" y="133350"/>
            <a:ext cx="5473348" cy="685799"/>
          </a:xfrm>
          <a:prstGeom prst="doubleWav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FF0000"/>
                </a:solidFill>
                <a:latin typeface="Arial" panose="020B0604020202020204" pitchFamily="34" charset="0"/>
                <a:cs typeface="Arial" panose="020B0604020202020204" pitchFamily="34" charset="0"/>
              </a:rPr>
              <a:t>I. </a:t>
            </a:r>
            <a:r>
              <a:rPr lang="en-US" sz="2100" b="1" dirty="0" err="1">
                <a:solidFill>
                  <a:srgbClr val="FF0000"/>
                </a:solidFill>
                <a:latin typeface="Arial" panose="020B0604020202020204" pitchFamily="34" charset="0"/>
                <a:cs typeface="Arial" panose="020B0604020202020204" pitchFamily="34" charset="0"/>
              </a:rPr>
              <a:t>Phân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biệt</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nghĩa</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tường</a:t>
            </a:r>
            <a:r>
              <a:rPr lang="en-US" sz="2100" b="1" dirty="0">
                <a:solidFill>
                  <a:srgbClr val="FF0000"/>
                </a:solidFill>
                <a:latin typeface="Arial" panose="020B0604020202020204" pitchFamily="34" charset="0"/>
                <a:cs typeface="Arial" panose="020B0604020202020204" pitchFamily="34" charset="0"/>
              </a:rPr>
              <a:t> minh </a:t>
            </a:r>
            <a:r>
              <a:rPr lang="en-US" sz="2100" b="1" dirty="0" err="1">
                <a:solidFill>
                  <a:srgbClr val="FF0000"/>
                </a:solidFill>
                <a:latin typeface="Arial" panose="020B0604020202020204" pitchFamily="34" charset="0"/>
                <a:cs typeface="Arial" panose="020B0604020202020204" pitchFamily="34" charset="0"/>
              </a:rPr>
              <a:t>và</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hàm</a:t>
            </a:r>
            <a:r>
              <a:rPr lang="en-US" sz="2100" b="1" dirty="0">
                <a:solidFill>
                  <a:srgbClr val="FF0000"/>
                </a:solidFill>
                <a:latin typeface="Arial" panose="020B0604020202020204" pitchFamily="34" charset="0"/>
                <a:cs typeface="Arial" panose="020B0604020202020204" pitchFamily="34" charset="0"/>
              </a:rPr>
              <a:t> ý</a:t>
            </a:r>
            <a:endParaRPr lang="en-US" sz="21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5714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wipe(up)">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wipe(up)">
                                      <p:cBhvr>
                                        <p:cTn id="19" dur="500"/>
                                        <p:tgtEl>
                                          <p:spTgt spid="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8167" y="2606847"/>
            <a:ext cx="1473534" cy="392415"/>
          </a:xfrm>
          <a:prstGeom prst="rect">
            <a:avLst/>
          </a:prstGeom>
        </p:spPr>
        <p:txBody>
          <a:bodyPr wrap="square" lIns="68580" tIns="34290" rIns="68580" bIns="34290">
            <a:spAutoFit/>
          </a:bodyPr>
          <a:lstStyle/>
          <a:p>
            <a:endParaRPr lang="en-US" sz="2100" b="1" dirty="0">
              <a:solidFill>
                <a:srgbClr val="FF0000"/>
              </a:solidFill>
            </a:endParaRPr>
          </a:p>
        </p:txBody>
      </p:sp>
      <p:sp>
        <p:nvSpPr>
          <p:cNvPr id="18" name="Horizontal Scroll 17"/>
          <p:cNvSpPr/>
          <p:nvPr/>
        </p:nvSpPr>
        <p:spPr>
          <a:xfrm>
            <a:off x="1981200" y="57150"/>
            <a:ext cx="5934345" cy="972108"/>
          </a:xfrm>
          <a:prstGeom prst="horizontalScroll">
            <a:avLst>
              <a:gd name="adj" fmla="val 2500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dirty="0">
                <a:solidFill>
                  <a:srgbClr val="FF0000"/>
                </a:solidFill>
                <a:latin typeface="Arial" panose="020B0604020202020204" pitchFamily="34" charset="0"/>
                <a:cs typeface="Arial" panose="020B0604020202020204" pitchFamily="34" charset="0"/>
              </a:rPr>
              <a:t>B</a:t>
            </a:r>
            <a:r>
              <a:rPr lang="en-US" sz="2100" b="1" dirty="0" smtClean="0">
                <a:solidFill>
                  <a:srgbClr val="FF0000"/>
                </a:solidFill>
                <a:latin typeface="Arial" panose="020B0604020202020204" pitchFamily="34" charset="0"/>
                <a:cs typeface="Arial" panose="020B0604020202020204" pitchFamily="34" charset="0"/>
              </a:rPr>
              <a:t>. Nghĩa </a:t>
            </a:r>
            <a:r>
              <a:rPr lang="en-US" sz="2100" b="1" dirty="0" err="1" smtClean="0">
                <a:solidFill>
                  <a:srgbClr val="FF0000"/>
                </a:solidFill>
                <a:latin typeface="Arial" panose="020B0604020202020204" pitchFamily="34" charset="0"/>
                <a:cs typeface="Arial" panose="020B0604020202020204" pitchFamily="34" charset="0"/>
              </a:rPr>
              <a:t>tường</a:t>
            </a:r>
            <a:r>
              <a:rPr lang="en-US" sz="2100" b="1" dirty="0" smtClean="0">
                <a:solidFill>
                  <a:srgbClr val="FF0000"/>
                </a:solidFill>
                <a:latin typeface="Arial" panose="020B0604020202020204" pitchFamily="34" charset="0"/>
                <a:cs typeface="Arial" panose="020B0604020202020204" pitchFamily="34" charset="0"/>
              </a:rPr>
              <a:t> minh </a:t>
            </a:r>
            <a:r>
              <a:rPr lang="en-US" sz="2100" b="1" dirty="0" err="1" smtClean="0">
                <a:solidFill>
                  <a:srgbClr val="FF0000"/>
                </a:solidFill>
                <a:latin typeface="Arial" panose="020B0604020202020204" pitchFamily="34" charset="0"/>
                <a:cs typeface="Arial" panose="020B0604020202020204" pitchFamily="34" charset="0"/>
              </a:rPr>
              <a:t>và</a:t>
            </a:r>
            <a:r>
              <a:rPr lang="en-US" sz="2100" b="1" dirty="0" smtClean="0">
                <a:solidFill>
                  <a:srgbClr val="FF0000"/>
                </a:solidFill>
                <a:latin typeface="Arial" panose="020B0604020202020204" pitchFamily="34" charset="0"/>
                <a:cs typeface="Arial" panose="020B0604020202020204" pitchFamily="34" charset="0"/>
              </a:rPr>
              <a:t> </a:t>
            </a:r>
            <a:r>
              <a:rPr lang="en-US" sz="2100" b="1" dirty="0" err="1" smtClean="0">
                <a:solidFill>
                  <a:srgbClr val="FF0000"/>
                </a:solidFill>
                <a:latin typeface="Arial" panose="020B0604020202020204" pitchFamily="34" charset="0"/>
                <a:cs typeface="Arial" panose="020B0604020202020204" pitchFamily="34" charset="0"/>
              </a:rPr>
              <a:t>hàm</a:t>
            </a:r>
            <a:r>
              <a:rPr lang="en-US" sz="2100" b="1" dirty="0" smtClean="0">
                <a:solidFill>
                  <a:srgbClr val="FF0000"/>
                </a:solidFill>
                <a:latin typeface="Arial" panose="020B0604020202020204" pitchFamily="34" charset="0"/>
                <a:cs typeface="Arial" panose="020B0604020202020204" pitchFamily="34" charset="0"/>
              </a:rPr>
              <a:t> ý</a:t>
            </a:r>
            <a:endParaRPr lang="en-US" sz="2100" b="1" dirty="0">
              <a:solidFill>
                <a:srgbClr val="FF0000"/>
              </a:solidFill>
              <a:latin typeface="Arial" panose="020B0604020202020204" pitchFamily="34" charset="0"/>
              <a:cs typeface="Arial" panose="020B0604020202020204" pitchFamily="34" charset="0"/>
            </a:endParaRPr>
          </a:p>
        </p:txBody>
      </p:sp>
      <p:pic>
        <p:nvPicPr>
          <p:cNvPr id="10"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923119"/>
            <a:ext cx="1905000" cy="3839568"/>
          </a:xfrm>
          <a:prstGeom prst="rect">
            <a:avLst/>
          </a:prstGeom>
        </p:spPr>
      </p:pic>
      <p:sp>
        <p:nvSpPr>
          <p:cNvPr id="11" name="Rectangle 10"/>
          <p:cNvSpPr/>
          <p:nvPr/>
        </p:nvSpPr>
        <p:spPr>
          <a:xfrm>
            <a:off x="76200" y="1059582"/>
            <a:ext cx="1795502" cy="2008242"/>
          </a:xfrm>
          <a:prstGeom prst="rect">
            <a:avLst/>
          </a:prstGeom>
        </p:spPr>
        <p:txBody>
          <a:bodyPr wrap="square" lIns="68580" tIns="34290" rIns="68580" bIns="34290">
            <a:spAutoFit/>
          </a:bodyPr>
          <a:lstStyle/>
          <a:p>
            <a:pPr algn="just"/>
            <a:r>
              <a:rPr lang="en-US" b="1" dirty="0" smtClean="0">
                <a:solidFill>
                  <a:schemeClr val="bg1"/>
                </a:solidFill>
              </a:rPr>
              <a:t>I. </a:t>
            </a:r>
            <a:r>
              <a:rPr lang="en-US" b="1" dirty="0" err="1" smtClean="0">
                <a:solidFill>
                  <a:schemeClr val="bg1"/>
                </a:solidFill>
              </a:rPr>
              <a:t>Phân</a:t>
            </a:r>
            <a:r>
              <a:rPr lang="en-US" b="1" dirty="0" smtClean="0">
                <a:solidFill>
                  <a:schemeClr val="bg1"/>
                </a:solidFill>
              </a:rPr>
              <a:t> </a:t>
            </a:r>
            <a:r>
              <a:rPr lang="en-US" b="1" dirty="0" err="1" smtClean="0">
                <a:solidFill>
                  <a:schemeClr val="bg1"/>
                </a:solidFill>
              </a:rPr>
              <a:t>biệt</a:t>
            </a:r>
            <a:r>
              <a:rPr lang="en-US" b="1" dirty="0" smtClean="0">
                <a:solidFill>
                  <a:schemeClr val="bg1"/>
                </a:solidFill>
              </a:rPr>
              <a:t> </a:t>
            </a:r>
            <a:r>
              <a:rPr lang="en-US" b="1" dirty="0" err="1" smtClean="0">
                <a:solidFill>
                  <a:schemeClr val="bg1"/>
                </a:solidFill>
              </a:rPr>
              <a:t>nghĩa</a:t>
            </a:r>
            <a:r>
              <a:rPr lang="en-US" b="1" dirty="0" smtClean="0">
                <a:solidFill>
                  <a:schemeClr val="bg1"/>
                </a:solidFill>
              </a:rPr>
              <a:t> </a:t>
            </a:r>
            <a:r>
              <a:rPr lang="en-US" b="1" dirty="0" err="1" smtClean="0">
                <a:solidFill>
                  <a:schemeClr val="bg1"/>
                </a:solidFill>
              </a:rPr>
              <a:t>tường</a:t>
            </a:r>
            <a:r>
              <a:rPr lang="en-US" b="1" dirty="0" smtClean="0">
                <a:solidFill>
                  <a:schemeClr val="bg1"/>
                </a:solidFill>
              </a:rPr>
              <a:t> minh </a:t>
            </a:r>
            <a:r>
              <a:rPr lang="en-US" b="1" dirty="0" err="1" smtClean="0">
                <a:solidFill>
                  <a:schemeClr val="bg1"/>
                </a:solidFill>
              </a:rPr>
              <a:t>và</a:t>
            </a:r>
            <a:r>
              <a:rPr lang="en-US" b="1" dirty="0" smtClean="0">
                <a:solidFill>
                  <a:schemeClr val="bg1"/>
                </a:solidFill>
              </a:rPr>
              <a:t> </a:t>
            </a:r>
            <a:r>
              <a:rPr lang="en-US" b="1" dirty="0" err="1" smtClean="0">
                <a:solidFill>
                  <a:schemeClr val="bg1"/>
                </a:solidFill>
              </a:rPr>
              <a:t>hàm</a:t>
            </a:r>
            <a:r>
              <a:rPr lang="en-US" b="1" dirty="0" smtClean="0">
                <a:solidFill>
                  <a:schemeClr val="bg1"/>
                </a:solidFill>
              </a:rPr>
              <a:t> ý </a:t>
            </a:r>
          </a:p>
          <a:p>
            <a:pPr algn="just"/>
            <a:r>
              <a:rPr lang="en-US" b="1" dirty="0" smtClean="0">
                <a:solidFill>
                  <a:schemeClr val="bg1"/>
                </a:solidFill>
              </a:rPr>
              <a:t>(SGK </a:t>
            </a:r>
            <a:r>
              <a:rPr lang="en-US" b="1" dirty="0">
                <a:solidFill>
                  <a:schemeClr val="bg1"/>
                </a:solidFill>
              </a:rPr>
              <a:t>-</a:t>
            </a:r>
            <a:r>
              <a:rPr lang="en-US" b="1" dirty="0" smtClean="0">
                <a:solidFill>
                  <a:schemeClr val="bg1"/>
                </a:solidFill>
              </a:rPr>
              <a:t> </a:t>
            </a:r>
            <a:r>
              <a:rPr lang="en-US" b="1" dirty="0" err="1" smtClean="0">
                <a:solidFill>
                  <a:schemeClr val="bg1"/>
                </a:solidFill>
              </a:rPr>
              <a:t>trang</a:t>
            </a:r>
            <a:r>
              <a:rPr lang="en-US" b="1" dirty="0" smtClean="0">
                <a:solidFill>
                  <a:schemeClr val="bg1"/>
                </a:solidFill>
              </a:rPr>
              <a:t> 74, 75)</a:t>
            </a:r>
          </a:p>
          <a:p>
            <a:r>
              <a:rPr lang="en-US" b="1" dirty="0" smtClean="0">
                <a:solidFill>
                  <a:schemeClr val="bg1"/>
                </a:solidFill>
              </a:rPr>
              <a:t>1. </a:t>
            </a:r>
            <a:r>
              <a:rPr lang="en-US" b="1" dirty="0" err="1" smtClean="0">
                <a:solidFill>
                  <a:schemeClr val="bg1"/>
                </a:solidFill>
              </a:rPr>
              <a:t>Ví</a:t>
            </a:r>
            <a:r>
              <a:rPr lang="en-US" b="1" dirty="0" smtClean="0">
                <a:solidFill>
                  <a:schemeClr val="bg1"/>
                </a:solidFill>
              </a:rPr>
              <a:t> </a:t>
            </a:r>
            <a:r>
              <a:rPr lang="en-US" b="1" dirty="0" err="1" smtClean="0">
                <a:solidFill>
                  <a:schemeClr val="bg1"/>
                </a:solidFill>
              </a:rPr>
              <a:t>dụ</a:t>
            </a:r>
            <a:endParaRPr lang="en-US" b="1" dirty="0" smtClean="0">
              <a:solidFill>
                <a:schemeClr val="bg1"/>
              </a:solidFill>
            </a:endParaRPr>
          </a:p>
          <a:p>
            <a:r>
              <a:rPr lang="en-US" b="1" dirty="0" smtClean="0">
                <a:solidFill>
                  <a:srgbClr val="FF0000"/>
                </a:solidFill>
              </a:rPr>
              <a:t>2. </a:t>
            </a:r>
            <a:r>
              <a:rPr lang="en-US" b="1" dirty="0" err="1" smtClean="0">
                <a:solidFill>
                  <a:srgbClr val="FF0000"/>
                </a:solidFill>
              </a:rPr>
              <a:t>Ghi</a:t>
            </a:r>
            <a:r>
              <a:rPr lang="en-US" b="1" dirty="0" smtClean="0">
                <a:solidFill>
                  <a:srgbClr val="FF0000"/>
                </a:solidFill>
              </a:rPr>
              <a:t> </a:t>
            </a:r>
            <a:r>
              <a:rPr lang="en-US" b="1" dirty="0" err="1" smtClean="0">
                <a:solidFill>
                  <a:srgbClr val="FF0000"/>
                </a:solidFill>
              </a:rPr>
              <a:t>nhớ</a:t>
            </a:r>
            <a:endParaRPr lang="en-US" b="1" dirty="0">
              <a:solidFill>
                <a:srgbClr val="FF0000"/>
              </a:solidFill>
            </a:endParaRPr>
          </a:p>
        </p:txBody>
      </p:sp>
      <p:sp>
        <p:nvSpPr>
          <p:cNvPr id="9" name="Wave 8"/>
          <p:cNvSpPr/>
          <p:nvPr/>
        </p:nvSpPr>
        <p:spPr>
          <a:xfrm>
            <a:off x="3429000" y="1072616"/>
            <a:ext cx="4104456" cy="594066"/>
          </a:xfrm>
          <a:prstGeom prst="wav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KHÁI NIỆM</a:t>
            </a:r>
            <a:endParaRPr lang="en-US" sz="21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12" name="Straight Arrow Connector 11"/>
          <p:cNvCxnSpPr/>
          <p:nvPr/>
        </p:nvCxnSpPr>
        <p:spPr>
          <a:xfrm flipH="1">
            <a:off x="3771900" y="1691257"/>
            <a:ext cx="1709328" cy="5967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481228" y="1691257"/>
            <a:ext cx="1643472" cy="57569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5562600" y="2411655"/>
            <a:ext cx="3200400" cy="229230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rgbClr val="FF0000"/>
                </a:solidFill>
                <a:latin typeface="Arial" panose="020B0604020202020204" pitchFamily="34" charset="0"/>
                <a:cs typeface="Arial" panose="020B0604020202020204" pitchFamily="34" charset="0"/>
              </a:rPr>
              <a:t>Hàm ý </a:t>
            </a:r>
            <a:r>
              <a:rPr lang="en-US" sz="2000" b="1" dirty="0" err="1">
                <a:solidFill>
                  <a:srgbClr val="FF0000"/>
                </a:solidFill>
                <a:latin typeface="Arial" panose="020B0604020202020204" pitchFamily="34" charset="0"/>
                <a:cs typeface="Arial" panose="020B0604020202020204" pitchFamily="34" charset="0"/>
              </a:rPr>
              <a:t>là</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phần</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thông</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báo</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tuy</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không</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được</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diễn</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đạt</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trực</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tiếp</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bằng</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từ</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ngữ</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trong</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câu</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nhưng</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có</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thể</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suy</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ra</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từ</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những</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từ</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ngữ</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ấy</a:t>
            </a:r>
            <a:r>
              <a:rPr lang="en-US" sz="2000" b="1" dirty="0">
                <a:solidFill>
                  <a:srgbClr val="FF0000"/>
                </a:solidFill>
                <a:latin typeface="Arial" panose="020B0604020202020204" pitchFamily="34" charset="0"/>
                <a:cs typeface="Arial" panose="020B0604020202020204" pitchFamily="34" charset="0"/>
              </a:rPr>
              <a:t>.</a:t>
            </a:r>
          </a:p>
        </p:txBody>
      </p:sp>
      <p:sp>
        <p:nvSpPr>
          <p:cNvPr id="15" name="Rounded Rectangle 14"/>
          <p:cNvSpPr/>
          <p:nvPr/>
        </p:nvSpPr>
        <p:spPr>
          <a:xfrm>
            <a:off x="2438400" y="2392604"/>
            <a:ext cx="2667000" cy="229230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rgbClr val="FF0000"/>
                </a:solidFill>
                <a:latin typeface="Arial" panose="020B0604020202020204" pitchFamily="34" charset="0"/>
                <a:cs typeface="Arial" panose="020B0604020202020204" pitchFamily="34" charset="0"/>
              </a:rPr>
              <a:t>Nghĩa </a:t>
            </a:r>
            <a:r>
              <a:rPr lang="en-US" sz="2000" b="1" dirty="0" err="1">
                <a:solidFill>
                  <a:srgbClr val="FF0000"/>
                </a:solidFill>
                <a:latin typeface="Arial" panose="020B0604020202020204" pitchFamily="34" charset="0"/>
                <a:cs typeface="Arial" panose="020B0604020202020204" pitchFamily="34" charset="0"/>
              </a:rPr>
              <a:t>tường</a:t>
            </a:r>
            <a:r>
              <a:rPr lang="en-US" sz="2000" b="1" dirty="0">
                <a:solidFill>
                  <a:srgbClr val="FF0000"/>
                </a:solidFill>
                <a:latin typeface="Arial" panose="020B0604020202020204" pitchFamily="34" charset="0"/>
                <a:cs typeface="Arial" panose="020B0604020202020204" pitchFamily="34" charset="0"/>
              </a:rPr>
              <a:t> minh </a:t>
            </a:r>
            <a:r>
              <a:rPr lang="en-US" sz="2000" b="1" dirty="0" err="1">
                <a:solidFill>
                  <a:srgbClr val="FF0000"/>
                </a:solidFill>
                <a:latin typeface="Arial" panose="020B0604020202020204" pitchFamily="34" charset="0"/>
                <a:cs typeface="Arial" panose="020B0604020202020204" pitchFamily="34" charset="0"/>
              </a:rPr>
              <a:t>là</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phần</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thông</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báo</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được</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diễn</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đạt</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trực</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tiếp</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bằng</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từ</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ngữ</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trong</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câu</a:t>
            </a:r>
            <a:r>
              <a:rPr lang="en-US" sz="2000" b="1"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719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Effect transition="in" filter="wipe(up)">
                                      <p:cBhvr>
                                        <p:cTn id="7" dur="500"/>
                                        <p:tgtEl>
                                          <p:spTgt spid="11">
                                            <p:txEl>
                                              <p:pRg st="3" end="3"/>
                                            </p:txEl>
                                          </p:spTgt>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up)">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á» SÆ°u Táº­p HÃ¬nh Ná»n Powerpoint CÃ¹ng Background Äáº¹p ÄÆ¡n Giáº£n áº¤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674"/>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200" y="1550476"/>
            <a:ext cx="7598875" cy="530915"/>
          </a:xfrm>
          <a:prstGeom prst="rect">
            <a:avLst/>
          </a:prstGeom>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000" b="1" dirty="0" smtClean="0">
                <a:ln/>
                <a:solidFill>
                  <a:srgbClr val="CC4337"/>
                </a:solidFill>
              </a:rPr>
              <a:t>LIÊN KẾT CÂU VÀ LIÊN KẾT ĐOẠN VĂN</a:t>
            </a:r>
            <a:r>
              <a:rPr lang="en-US" sz="3000" b="1" dirty="0" smtClean="0">
                <a:ln/>
                <a:solidFill>
                  <a:srgbClr val="CC4337"/>
                </a:solidFill>
                <a:latin typeface="Arial" panose="020B0604020202020204" pitchFamily="34" charset="0"/>
                <a:cs typeface="Arial" panose="020B0604020202020204" pitchFamily="34" charset="0"/>
              </a:rPr>
              <a:t> </a:t>
            </a:r>
            <a:endParaRPr lang="en-US" sz="3000" b="1" dirty="0">
              <a:ln/>
              <a:solidFill>
                <a:srgbClr val="CC4337"/>
              </a:solidFill>
              <a:latin typeface="Arial" panose="020B0604020202020204" pitchFamily="34" charset="0"/>
              <a:cs typeface="Arial" panose="020B0604020202020204" pitchFamily="34" charset="0"/>
            </a:endParaRPr>
          </a:p>
        </p:txBody>
      </p:sp>
      <p:sp>
        <p:nvSpPr>
          <p:cNvPr id="5" name="Rectangle 4"/>
          <p:cNvSpPr/>
          <p:nvPr/>
        </p:nvSpPr>
        <p:spPr>
          <a:xfrm>
            <a:off x="1439652" y="2421835"/>
            <a:ext cx="6264696" cy="530915"/>
          </a:xfrm>
          <a:prstGeom prst="rect">
            <a:avLst/>
          </a:prstGeom>
        </p:spPr>
        <p:txBody>
          <a:bodyPr wrap="squar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000" b="1" dirty="0" smtClean="0">
                <a:ln/>
                <a:solidFill>
                  <a:srgbClr val="CC4337"/>
                </a:solidFill>
              </a:rPr>
              <a:t>NGHĨA TƯỜNG MINH VÀ HÀM Ý</a:t>
            </a:r>
            <a:endParaRPr lang="en-US" sz="3000" b="1" dirty="0">
              <a:ln/>
              <a:solidFill>
                <a:srgbClr val="CC4337"/>
              </a:solidFill>
            </a:endParaRPr>
          </a:p>
        </p:txBody>
      </p:sp>
    </p:spTree>
    <p:extLst>
      <p:ext uri="{BB962C8B-B14F-4D97-AF65-F5344CB8AC3E}">
        <p14:creationId xmlns:p14="http://schemas.microsoft.com/office/powerpoint/2010/main" val="375741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8167" y="2606847"/>
            <a:ext cx="1473534" cy="392415"/>
          </a:xfrm>
          <a:prstGeom prst="rect">
            <a:avLst/>
          </a:prstGeom>
        </p:spPr>
        <p:txBody>
          <a:bodyPr wrap="square" lIns="68580" tIns="34290" rIns="68580" bIns="34290">
            <a:spAutoFit/>
          </a:bodyPr>
          <a:lstStyle/>
          <a:p>
            <a:endParaRPr lang="en-US" sz="2100" b="1" dirty="0">
              <a:solidFill>
                <a:srgbClr val="FF0000"/>
              </a:solidFill>
            </a:endParaRPr>
          </a:p>
        </p:txBody>
      </p:sp>
      <p:sp>
        <p:nvSpPr>
          <p:cNvPr id="18" name="Horizontal Scroll 17"/>
          <p:cNvSpPr/>
          <p:nvPr/>
        </p:nvSpPr>
        <p:spPr>
          <a:xfrm>
            <a:off x="1981200" y="57150"/>
            <a:ext cx="5934345" cy="972108"/>
          </a:xfrm>
          <a:prstGeom prst="horizontalScroll">
            <a:avLst>
              <a:gd name="adj" fmla="val 2500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dirty="0">
                <a:solidFill>
                  <a:srgbClr val="FF0000"/>
                </a:solidFill>
                <a:latin typeface="Arial" panose="020B0604020202020204" pitchFamily="34" charset="0"/>
                <a:cs typeface="Arial" panose="020B0604020202020204" pitchFamily="34" charset="0"/>
              </a:rPr>
              <a:t>B</a:t>
            </a:r>
            <a:r>
              <a:rPr lang="en-US" sz="2100" b="1" dirty="0" smtClean="0">
                <a:solidFill>
                  <a:srgbClr val="FF0000"/>
                </a:solidFill>
                <a:latin typeface="Arial" panose="020B0604020202020204" pitchFamily="34" charset="0"/>
                <a:cs typeface="Arial" panose="020B0604020202020204" pitchFamily="34" charset="0"/>
              </a:rPr>
              <a:t>. Nghĩa </a:t>
            </a:r>
            <a:r>
              <a:rPr lang="en-US" sz="2100" b="1" dirty="0" err="1" smtClean="0">
                <a:solidFill>
                  <a:srgbClr val="FF0000"/>
                </a:solidFill>
                <a:latin typeface="Arial" panose="020B0604020202020204" pitchFamily="34" charset="0"/>
                <a:cs typeface="Arial" panose="020B0604020202020204" pitchFamily="34" charset="0"/>
              </a:rPr>
              <a:t>tường</a:t>
            </a:r>
            <a:r>
              <a:rPr lang="en-US" sz="2100" b="1" dirty="0" smtClean="0">
                <a:solidFill>
                  <a:srgbClr val="FF0000"/>
                </a:solidFill>
                <a:latin typeface="Arial" panose="020B0604020202020204" pitchFamily="34" charset="0"/>
                <a:cs typeface="Arial" panose="020B0604020202020204" pitchFamily="34" charset="0"/>
              </a:rPr>
              <a:t> minh </a:t>
            </a:r>
            <a:r>
              <a:rPr lang="en-US" sz="2100" b="1" dirty="0" err="1" smtClean="0">
                <a:solidFill>
                  <a:srgbClr val="FF0000"/>
                </a:solidFill>
                <a:latin typeface="Arial" panose="020B0604020202020204" pitchFamily="34" charset="0"/>
                <a:cs typeface="Arial" panose="020B0604020202020204" pitchFamily="34" charset="0"/>
              </a:rPr>
              <a:t>và</a:t>
            </a:r>
            <a:r>
              <a:rPr lang="en-US" sz="2100" b="1" dirty="0" smtClean="0">
                <a:solidFill>
                  <a:srgbClr val="FF0000"/>
                </a:solidFill>
                <a:latin typeface="Arial" panose="020B0604020202020204" pitchFamily="34" charset="0"/>
                <a:cs typeface="Arial" panose="020B0604020202020204" pitchFamily="34" charset="0"/>
              </a:rPr>
              <a:t> </a:t>
            </a:r>
            <a:r>
              <a:rPr lang="en-US" sz="2100" b="1" dirty="0" err="1" smtClean="0">
                <a:solidFill>
                  <a:srgbClr val="FF0000"/>
                </a:solidFill>
                <a:latin typeface="Arial" panose="020B0604020202020204" pitchFamily="34" charset="0"/>
                <a:cs typeface="Arial" panose="020B0604020202020204" pitchFamily="34" charset="0"/>
              </a:rPr>
              <a:t>hàm</a:t>
            </a:r>
            <a:r>
              <a:rPr lang="en-US" sz="2100" b="1" dirty="0" smtClean="0">
                <a:solidFill>
                  <a:srgbClr val="FF0000"/>
                </a:solidFill>
                <a:latin typeface="Arial" panose="020B0604020202020204" pitchFamily="34" charset="0"/>
                <a:cs typeface="Arial" panose="020B0604020202020204" pitchFamily="34" charset="0"/>
              </a:rPr>
              <a:t> ý</a:t>
            </a:r>
            <a:endParaRPr lang="en-US" sz="2100" b="1" dirty="0">
              <a:solidFill>
                <a:srgbClr val="FF0000"/>
              </a:solidFill>
              <a:latin typeface="Arial" panose="020B0604020202020204" pitchFamily="34" charset="0"/>
              <a:cs typeface="Arial" panose="020B0604020202020204" pitchFamily="34" charset="0"/>
            </a:endParaRPr>
          </a:p>
        </p:txBody>
      </p:sp>
      <p:sp>
        <p:nvSpPr>
          <p:cNvPr id="6" name="Rectangle 5"/>
          <p:cNvSpPr/>
          <p:nvPr/>
        </p:nvSpPr>
        <p:spPr>
          <a:xfrm>
            <a:off x="1952781" y="819150"/>
            <a:ext cx="7147532" cy="4131900"/>
          </a:xfrm>
          <a:prstGeom prst="rect">
            <a:avLst/>
          </a:prstGeom>
        </p:spPr>
        <p:txBody>
          <a:bodyPr wrap="square">
            <a:spAutoFit/>
          </a:bodyPr>
          <a:lstStyle/>
          <a:p>
            <a:pPr marL="0" marR="0" algn="just">
              <a:spcBef>
                <a:spcPts val="300"/>
              </a:spcBef>
              <a:spcAft>
                <a:spcPts val="0"/>
              </a:spcAft>
            </a:pPr>
            <a:r>
              <a:rPr lang="en-US"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Đọc </a:t>
            </a:r>
            <a:r>
              <a:rPr lang="en-US" sz="1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văn</a:t>
            </a:r>
            <a:r>
              <a:rPr lang="en-U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sau</a:t>
            </a:r>
            <a:r>
              <a:rPr lang="en-U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và</a:t>
            </a:r>
            <a:r>
              <a:rPr lang="en-U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trả</a:t>
            </a:r>
            <a:r>
              <a:rPr lang="en-U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lời</a:t>
            </a:r>
            <a:r>
              <a:rPr lang="en-U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câu</a:t>
            </a:r>
            <a:r>
              <a:rPr lang="en-U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6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hỏi</a:t>
            </a:r>
            <a:r>
              <a:rPr lang="en-US"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0" marR="0" algn="just">
              <a:spcBef>
                <a:spcPts val="300"/>
              </a:spcBef>
              <a:spcAft>
                <a:spcPts val="0"/>
              </a:spcAft>
            </a:pPr>
            <a:r>
              <a:rPr lang="en-US" sz="16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6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600" b="1" i="1" dirty="0" err="1" smtClean="0"/>
              <a:t>Chị</a:t>
            </a:r>
            <a:r>
              <a:rPr lang="en-US" sz="1600" b="1" i="1" dirty="0" smtClean="0"/>
              <a:t> </a:t>
            </a:r>
            <a:r>
              <a:rPr lang="en-US" sz="1600" b="1" i="1" dirty="0" err="1"/>
              <a:t>Dậu</a:t>
            </a:r>
            <a:r>
              <a:rPr lang="en-US" sz="1600" b="1" i="1" dirty="0"/>
              <a:t> </a:t>
            </a:r>
            <a:r>
              <a:rPr lang="en-US" sz="1600" b="1" i="1" dirty="0" err="1"/>
              <a:t>vừa</a:t>
            </a:r>
            <a:r>
              <a:rPr lang="en-US" sz="1600" b="1" i="1" dirty="0"/>
              <a:t> </a:t>
            </a:r>
            <a:r>
              <a:rPr lang="en-US" sz="1600" b="1" i="1" dirty="0" err="1"/>
              <a:t>nói</a:t>
            </a:r>
            <a:r>
              <a:rPr lang="en-US" sz="1600" b="1" i="1" dirty="0"/>
              <a:t> </a:t>
            </a:r>
            <a:r>
              <a:rPr lang="en-US" sz="1600" b="1" i="1" dirty="0" err="1"/>
              <a:t>vừa</a:t>
            </a:r>
            <a:r>
              <a:rPr lang="en-US" sz="1600" b="1" i="1" dirty="0"/>
              <a:t> </a:t>
            </a:r>
            <a:r>
              <a:rPr lang="en-US" sz="1600" b="1" i="1" dirty="0" err="1"/>
              <a:t>mếu</a:t>
            </a:r>
            <a:r>
              <a:rPr lang="en-US" sz="1600" b="1" i="1" dirty="0" smtClean="0"/>
              <a:t>:</a:t>
            </a:r>
          </a:p>
          <a:p>
            <a:pPr marL="0" marR="0" algn="just">
              <a:spcBef>
                <a:spcPts val="300"/>
              </a:spcBef>
              <a:spcAft>
                <a:spcPts val="0"/>
              </a:spcAft>
            </a:pPr>
            <a:r>
              <a:rPr lang="en-US" sz="1600" b="1" i="1" dirty="0"/>
              <a:t> </a:t>
            </a:r>
            <a:r>
              <a:rPr lang="en-US" sz="1600" b="1" i="1" dirty="0" smtClean="0"/>
              <a:t>         - </a:t>
            </a:r>
            <a:r>
              <a:rPr lang="en-US" sz="1600" b="1" i="1" dirty="0" err="1" smtClean="0"/>
              <a:t>Thôi</a:t>
            </a:r>
            <a:r>
              <a:rPr lang="en-US" sz="1600" b="1" i="1" dirty="0" smtClean="0"/>
              <a:t> </a:t>
            </a:r>
            <a:r>
              <a:rPr lang="en-US" sz="1600" b="1" i="1" dirty="0"/>
              <a:t>u </a:t>
            </a:r>
            <a:r>
              <a:rPr lang="en-US" sz="1600" b="1" i="1" dirty="0" err="1"/>
              <a:t>không</a:t>
            </a:r>
            <a:r>
              <a:rPr lang="en-US" sz="1600" b="1" i="1" dirty="0"/>
              <a:t> </a:t>
            </a:r>
            <a:r>
              <a:rPr lang="en-US" sz="1600" b="1" i="1" dirty="0" err="1"/>
              <a:t>ăn</a:t>
            </a:r>
            <a:r>
              <a:rPr lang="en-US" sz="1600" b="1" i="1" dirty="0"/>
              <a:t>, </a:t>
            </a:r>
            <a:r>
              <a:rPr lang="en-US" sz="1600" b="1" i="1" dirty="0" err="1"/>
              <a:t>để</a:t>
            </a:r>
            <a:r>
              <a:rPr lang="en-US" sz="1600" b="1" i="1" dirty="0"/>
              <a:t> </a:t>
            </a:r>
            <a:r>
              <a:rPr lang="en-US" sz="1600" b="1" i="1" dirty="0" err="1"/>
              <a:t>phần</a:t>
            </a:r>
            <a:r>
              <a:rPr lang="en-US" sz="1600" b="1" i="1" dirty="0"/>
              <a:t> </a:t>
            </a:r>
            <a:r>
              <a:rPr lang="en-US" sz="1600" b="1" i="1" dirty="0" err="1"/>
              <a:t>cho</a:t>
            </a:r>
            <a:r>
              <a:rPr lang="en-US" sz="1600" b="1" i="1" dirty="0"/>
              <a:t> con. </a:t>
            </a:r>
            <a:r>
              <a:rPr lang="en-US" sz="1600" b="1" i="1" dirty="0">
                <a:solidFill>
                  <a:srgbClr val="FFFF00"/>
                </a:solidFill>
              </a:rPr>
              <a:t>Con </a:t>
            </a:r>
            <a:r>
              <a:rPr lang="en-US" sz="1600" b="1" i="1" dirty="0" err="1">
                <a:solidFill>
                  <a:srgbClr val="FFFF00"/>
                </a:solidFill>
              </a:rPr>
              <a:t>chỉ</a:t>
            </a:r>
            <a:r>
              <a:rPr lang="en-US" sz="1600" b="1" i="1" dirty="0">
                <a:solidFill>
                  <a:srgbClr val="FFFF00"/>
                </a:solidFill>
              </a:rPr>
              <a:t> </a:t>
            </a:r>
            <a:r>
              <a:rPr lang="en-US" sz="1600" b="1" i="1" dirty="0" err="1">
                <a:solidFill>
                  <a:srgbClr val="FFFF00"/>
                </a:solidFill>
              </a:rPr>
              <a:t>được</a:t>
            </a:r>
            <a:r>
              <a:rPr lang="en-US" sz="1600" b="1" i="1" dirty="0">
                <a:solidFill>
                  <a:srgbClr val="FFFF00"/>
                </a:solidFill>
              </a:rPr>
              <a:t> </a:t>
            </a:r>
            <a:r>
              <a:rPr lang="en-US" sz="1600" b="1" i="1" dirty="0" err="1">
                <a:solidFill>
                  <a:srgbClr val="FFFF00"/>
                </a:solidFill>
              </a:rPr>
              <a:t>ăn</a:t>
            </a:r>
            <a:r>
              <a:rPr lang="en-US" sz="1600" b="1" i="1" dirty="0">
                <a:solidFill>
                  <a:srgbClr val="FFFF00"/>
                </a:solidFill>
              </a:rPr>
              <a:t> ở </a:t>
            </a:r>
            <a:r>
              <a:rPr lang="en-US" sz="1600" b="1" i="1" dirty="0" err="1">
                <a:solidFill>
                  <a:srgbClr val="FFFF00"/>
                </a:solidFill>
              </a:rPr>
              <a:t>nhà</a:t>
            </a:r>
            <a:r>
              <a:rPr lang="en-US" sz="1600" b="1" i="1" dirty="0">
                <a:solidFill>
                  <a:srgbClr val="FFFF00"/>
                </a:solidFill>
              </a:rPr>
              <a:t> </a:t>
            </a:r>
            <a:r>
              <a:rPr lang="en-US" sz="1600" b="1" i="1" dirty="0" err="1">
                <a:solidFill>
                  <a:srgbClr val="FFFF00"/>
                </a:solidFill>
              </a:rPr>
              <a:t>bữa</a:t>
            </a:r>
            <a:r>
              <a:rPr lang="en-US" sz="1600" b="1" i="1" dirty="0">
                <a:solidFill>
                  <a:srgbClr val="FFFF00"/>
                </a:solidFill>
              </a:rPr>
              <a:t> </a:t>
            </a:r>
            <a:r>
              <a:rPr lang="en-US" sz="1600" b="1" i="1" dirty="0" err="1">
                <a:solidFill>
                  <a:srgbClr val="FFFF00"/>
                </a:solidFill>
              </a:rPr>
              <a:t>này</a:t>
            </a:r>
            <a:r>
              <a:rPr lang="en-US" sz="1600" b="1" i="1" dirty="0">
                <a:solidFill>
                  <a:srgbClr val="FFFF00"/>
                </a:solidFill>
              </a:rPr>
              <a:t> </a:t>
            </a:r>
            <a:r>
              <a:rPr lang="en-US" sz="1600" b="1" i="1" dirty="0" err="1">
                <a:solidFill>
                  <a:srgbClr val="FFFF00"/>
                </a:solidFill>
              </a:rPr>
              <a:t>nữa</a:t>
            </a:r>
            <a:r>
              <a:rPr lang="en-US" sz="1600" b="1" i="1" dirty="0">
                <a:solidFill>
                  <a:srgbClr val="FFFF00"/>
                </a:solidFill>
              </a:rPr>
              <a:t> </a:t>
            </a:r>
            <a:r>
              <a:rPr lang="en-US" sz="1600" b="1" i="1" dirty="0" err="1">
                <a:solidFill>
                  <a:srgbClr val="FFFF00"/>
                </a:solidFill>
              </a:rPr>
              <a:t>thôi</a:t>
            </a:r>
            <a:r>
              <a:rPr lang="en-US" sz="1600" b="1" i="1" dirty="0"/>
              <a:t>. U </a:t>
            </a:r>
            <a:r>
              <a:rPr lang="en-US" sz="1600" b="1" i="1" dirty="0" err="1"/>
              <a:t>không</a:t>
            </a:r>
            <a:r>
              <a:rPr lang="en-US" sz="1600" b="1" i="1" dirty="0"/>
              <a:t> </a:t>
            </a:r>
            <a:r>
              <a:rPr lang="en-US" sz="1600" b="1" i="1" dirty="0" err="1"/>
              <a:t>muốn</a:t>
            </a:r>
            <a:r>
              <a:rPr lang="en-US" sz="1600" b="1" i="1" dirty="0"/>
              <a:t> </a:t>
            </a:r>
            <a:r>
              <a:rPr lang="en-US" sz="1600" b="1" i="1" dirty="0" err="1"/>
              <a:t>ăn</a:t>
            </a:r>
            <a:r>
              <a:rPr lang="en-US" sz="1600" b="1" i="1" dirty="0"/>
              <a:t> </a:t>
            </a:r>
            <a:r>
              <a:rPr lang="en-US" sz="1600" b="1" i="1" dirty="0" err="1"/>
              <a:t>tranh</a:t>
            </a:r>
            <a:r>
              <a:rPr lang="en-US" sz="1600" b="1" i="1" dirty="0"/>
              <a:t> </a:t>
            </a:r>
            <a:r>
              <a:rPr lang="en-US" sz="1600" b="1" i="1" dirty="0" err="1"/>
              <a:t>của</a:t>
            </a:r>
            <a:r>
              <a:rPr lang="en-US" sz="1600" b="1" i="1" dirty="0"/>
              <a:t> con. Con </a:t>
            </a:r>
            <a:r>
              <a:rPr lang="en-US" sz="1600" b="1" i="1" dirty="0" err="1"/>
              <a:t>cứ</a:t>
            </a:r>
            <a:r>
              <a:rPr lang="en-US" sz="1600" b="1" i="1" dirty="0"/>
              <a:t> </a:t>
            </a:r>
            <a:r>
              <a:rPr lang="en-US" sz="1600" b="1" i="1" dirty="0" err="1"/>
              <a:t>ăn</a:t>
            </a:r>
            <a:r>
              <a:rPr lang="en-US" sz="1600" b="1" i="1" dirty="0"/>
              <a:t> </a:t>
            </a:r>
            <a:r>
              <a:rPr lang="en-US" sz="1600" b="1" i="1" dirty="0" err="1"/>
              <a:t>thật</a:t>
            </a:r>
            <a:r>
              <a:rPr lang="en-US" sz="1600" b="1" i="1" dirty="0"/>
              <a:t> no, </a:t>
            </a:r>
            <a:r>
              <a:rPr lang="en-US" sz="1600" b="1" i="1" dirty="0" err="1"/>
              <a:t>không</a:t>
            </a:r>
            <a:r>
              <a:rPr lang="en-US" sz="1600" b="1" i="1" dirty="0"/>
              <a:t> </a:t>
            </a:r>
            <a:r>
              <a:rPr lang="en-US" sz="1600" b="1" i="1" dirty="0" err="1"/>
              <a:t>phải</a:t>
            </a:r>
            <a:r>
              <a:rPr lang="en-US" sz="1600" b="1" i="1" dirty="0"/>
              <a:t> </a:t>
            </a:r>
            <a:r>
              <a:rPr lang="en-US" sz="1600" b="1" i="1" dirty="0" err="1"/>
              <a:t>nhường</a:t>
            </a:r>
            <a:r>
              <a:rPr lang="en-US" sz="1600" b="1" i="1" dirty="0"/>
              <a:t> </a:t>
            </a:r>
            <a:r>
              <a:rPr lang="en-US" sz="1600" b="1" i="1" dirty="0" err="1"/>
              <a:t>nhịn</a:t>
            </a:r>
            <a:r>
              <a:rPr lang="en-US" sz="1600" b="1" i="1" dirty="0"/>
              <a:t> </a:t>
            </a:r>
            <a:r>
              <a:rPr lang="en-US" sz="1600" b="1" i="1" dirty="0" err="1"/>
              <a:t>cho</a:t>
            </a:r>
            <a:r>
              <a:rPr lang="en-US" sz="1600" b="1" i="1" dirty="0"/>
              <a:t> </a:t>
            </a:r>
            <a:r>
              <a:rPr lang="en-US" sz="1600" b="1" i="1" dirty="0" smtClean="0"/>
              <a:t>u.</a:t>
            </a:r>
          </a:p>
          <a:p>
            <a:pPr marL="0" marR="0" algn="just">
              <a:spcBef>
                <a:spcPts val="300"/>
              </a:spcBef>
              <a:spcAft>
                <a:spcPts val="0"/>
              </a:spcAft>
            </a:pPr>
            <a:r>
              <a:rPr lang="en-US" sz="1600" b="1" i="1" dirty="0" smtClean="0"/>
              <a:t>          </a:t>
            </a:r>
            <a:r>
              <a:rPr lang="en-US" sz="1600" b="1" i="1" dirty="0" err="1" smtClean="0"/>
              <a:t>Cái</a:t>
            </a:r>
            <a:r>
              <a:rPr lang="en-US" sz="1600" b="1" i="1" dirty="0" smtClean="0"/>
              <a:t> </a:t>
            </a:r>
            <a:r>
              <a:rPr lang="en-US" sz="1600" b="1" i="1" dirty="0" err="1"/>
              <a:t>Tí</a:t>
            </a:r>
            <a:r>
              <a:rPr lang="en-US" sz="1600" b="1" i="1" dirty="0"/>
              <a:t> </a:t>
            </a:r>
            <a:r>
              <a:rPr lang="en-US" sz="1600" b="1" i="1" dirty="0" err="1"/>
              <a:t>chưa</a:t>
            </a:r>
            <a:r>
              <a:rPr lang="en-US" sz="1600" b="1" i="1" dirty="0"/>
              <a:t> </a:t>
            </a:r>
            <a:r>
              <a:rPr lang="en-US" sz="1600" b="1" i="1" dirty="0" err="1"/>
              <a:t>hiểu</a:t>
            </a:r>
            <a:r>
              <a:rPr lang="en-US" sz="1600" b="1" i="1" dirty="0"/>
              <a:t> </a:t>
            </a:r>
            <a:r>
              <a:rPr lang="en-US" sz="1600" b="1" i="1" dirty="0" err="1"/>
              <a:t>hết</a:t>
            </a:r>
            <a:r>
              <a:rPr lang="en-US" sz="1600" b="1" i="1" dirty="0"/>
              <a:t> ý </a:t>
            </a:r>
            <a:r>
              <a:rPr lang="en-US" sz="1600" b="1" i="1" dirty="0" err="1"/>
              <a:t>câu</a:t>
            </a:r>
            <a:r>
              <a:rPr lang="en-US" sz="1600" b="1" i="1" dirty="0"/>
              <a:t> </a:t>
            </a:r>
            <a:r>
              <a:rPr lang="en-US" sz="1600" b="1" i="1" dirty="0" err="1"/>
              <a:t>nói</a:t>
            </a:r>
            <a:r>
              <a:rPr lang="en-US" sz="1600" b="1" i="1" dirty="0"/>
              <a:t> </a:t>
            </a:r>
            <a:r>
              <a:rPr lang="en-US" sz="1600" b="1" i="1" dirty="0" err="1"/>
              <a:t>của</a:t>
            </a:r>
            <a:r>
              <a:rPr lang="en-US" sz="1600" b="1" i="1" dirty="0"/>
              <a:t> </a:t>
            </a:r>
            <a:r>
              <a:rPr lang="en-US" sz="1600" b="1" i="1" dirty="0" err="1"/>
              <a:t>mẹ</a:t>
            </a:r>
            <a:r>
              <a:rPr lang="en-US" sz="1600" b="1" i="1" dirty="0"/>
              <a:t>, </a:t>
            </a:r>
            <a:r>
              <a:rPr lang="en-US" sz="1600" b="1" i="1" dirty="0" err="1"/>
              <a:t>nó</a:t>
            </a:r>
            <a:r>
              <a:rPr lang="en-US" sz="1600" b="1" i="1" dirty="0"/>
              <a:t> </a:t>
            </a:r>
            <a:r>
              <a:rPr lang="en-US" sz="1600" b="1" i="1" dirty="0" err="1"/>
              <a:t>xám</a:t>
            </a:r>
            <a:r>
              <a:rPr lang="en-US" sz="1600" b="1" i="1" dirty="0"/>
              <a:t> </a:t>
            </a:r>
            <a:r>
              <a:rPr lang="en-US" sz="1600" b="1" i="1" dirty="0" err="1"/>
              <a:t>mặt</a:t>
            </a:r>
            <a:r>
              <a:rPr lang="en-US" sz="1600" b="1" i="1" dirty="0"/>
              <a:t> </a:t>
            </a:r>
            <a:r>
              <a:rPr lang="en-US" sz="1600" b="1" i="1" dirty="0" err="1"/>
              <a:t>lại</a:t>
            </a:r>
            <a:r>
              <a:rPr lang="en-US" sz="1600" b="1" i="1" dirty="0"/>
              <a:t> </a:t>
            </a:r>
            <a:r>
              <a:rPr lang="en-US" sz="1600" b="1" i="1" dirty="0" err="1"/>
              <a:t>và</a:t>
            </a:r>
            <a:r>
              <a:rPr lang="en-US" sz="1600" b="1" i="1" dirty="0"/>
              <a:t> </a:t>
            </a:r>
            <a:r>
              <a:rPr lang="en-US" sz="1600" b="1" i="1" dirty="0" err="1"/>
              <a:t>hỏi</a:t>
            </a:r>
            <a:r>
              <a:rPr lang="en-US" sz="1600" b="1" i="1" dirty="0"/>
              <a:t> </a:t>
            </a:r>
            <a:r>
              <a:rPr lang="en-US" sz="1600" b="1" i="1" dirty="0" err="1"/>
              <a:t>bằng</a:t>
            </a:r>
            <a:r>
              <a:rPr lang="en-US" sz="1600" b="1" i="1" dirty="0"/>
              <a:t> </a:t>
            </a:r>
            <a:r>
              <a:rPr lang="en-US" sz="1600" b="1" i="1" dirty="0" err="1"/>
              <a:t>giọng</a:t>
            </a:r>
            <a:r>
              <a:rPr lang="en-US" sz="1600" b="1" i="1" dirty="0"/>
              <a:t> </a:t>
            </a:r>
            <a:r>
              <a:rPr lang="en-US" sz="1600" b="1" i="1" dirty="0" err="1"/>
              <a:t>luống</a:t>
            </a:r>
            <a:r>
              <a:rPr lang="en-US" sz="1600" b="1" i="1" dirty="0"/>
              <a:t> </a:t>
            </a:r>
            <a:r>
              <a:rPr lang="en-US" sz="1600" b="1" i="1" dirty="0" err="1"/>
              <a:t>cuống</a:t>
            </a:r>
            <a:r>
              <a:rPr lang="en-US" sz="1600" b="1" i="1" dirty="0" smtClean="0"/>
              <a:t>:</a:t>
            </a:r>
          </a:p>
          <a:p>
            <a:pPr marL="0" marR="0" algn="just">
              <a:spcBef>
                <a:spcPts val="300"/>
              </a:spcBef>
              <a:spcAft>
                <a:spcPts val="0"/>
              </a:spcAft>
            </a:pPr>
            <a:r>
              <a:rPr lang="en-US" sz="1600" b="1" i="1" dirty="0" smtClean="0"/>
              <a:t>           - </a:t>
            </a:r>
            <a:r>
              <a:rPr lang="en-US" sz="1600" b="1" i="1" dirty="0" err="1" smtClean="0"/>
              <a:t>Vậy</a:t>
            </a:r>
            <a:r>
              <a:rPr lang="en-US" sz="1600" b="1" i="1" dirty="0" smtClean="0"/>
              <a:t> </a:t>
            </a:r>
            <a:r>
              <a:rPr lang="en-US" sz="1600" b="1" i="1" dirty="0" err="1"/>
              <a:t>thì</a:t>
            </a:r>
            <a:r>
              <a:rPr lang="en-US" sz="1600" b="1" i="1" dirty="0"/>
              <a:t> </a:t>
            </a:r>
            <a:r>
              <a:rPr lang="en-US" sz="1600" b="1" i="1" dirty="0" err="1"/>
              <a:t>bữa</a:t>
            </a:r>
            <a:r>
              <a:rPr lang="en-US" sz="1600" b="1" i="1" dirty="0"/>
              <a:t> </a:t>
            </a:r>
            <a:r>
              <a:rPr lang="en-US" sz="1600" b="1" i="1" dirty="0" err="1"/>
              <a:t>sau</a:t>
            </a:r>
            <a:r>
              <a:rPr lang="en-US" sz="1600" b="1" i="1" dirty="0"/>
              <a:t> con </a:t>
            </a:r>
            <a:r>
              <a:rPr lang="en-US" sz="1600" b="1" i="1" dirty="0" err="1"/>
              <a:t>ăn</a:t>
            </a:r>
            <a:r>
              <a:rPr lang="en-US" sz="1600" b="1" i="1" dirty="0"/>
              <a:t> ở </a:t>
            </a:r>
            <a:r>
              <a:rPr lang="en-US" sz="1600" b="1" i="1" dirty="0" err="1" smtClean="0"/>
              <a:t>đâu</a:t>
            </a:r>
            <a:r>
              <a:rPr lang="en-US" sz="1600" b="1" i="1" dirty="0" smtClean="0"/>
              <a:t>?</a:t>
            </a:r>
          </a:p>
          <a:p>
            <a:pPr marL="0" marR="0" algn="just">
              <a:spcBef>
                <a:spcPts val="300"/>
              </a:spcBef>
              <a:spcAft>
                <a:spcPts val="0"/>
              </a:spcAft>
            </a:pPr>
            <a:r>
              <a:rPr lang="en-US" sz="1600" b="1" i="1" dirty="0" smtClean="0"/>
              <a:t>          </a:t>
            </a:r>
            <a:r>
              <a:rPr lang="en-US" sz="1600" b="1" i="1" dirty="0" err="1" smtClean="0"/>
              <a:t>Điểm</a:t>
            </a:r>
            <a:r>
              <a:rPr lang="en-US" sz="1600" b="1" i="1" dirty="0" smtClean="0"/>
              <a:t> </a:t>
            </a:r>
            <a:r>
              <a:rPr lang="en-US" sz="1600" b="1" i="1" dirty="0" err="1"/>
              <a:t>thêm</a:t>
            </a:r>
            <a:r>
              <a:rPr lang="en-US" sz="1600" b="1" i="1" dirty="0"/>
              <a:t> </a:t>
            </a:r>
            <a:r>
              <a:rPr lang="en-US" sz="1600" b="1" i="1" dirty="0" err="1"/>
              <a:t>một</a:t>
            </a:r>
            <a:r>
              <a:rPr lang="en-US" sz="1600" b="1" i="1" dirty="0"/>
              <a:t> “</a:t>
            </a:r>
            <a:r>
              <a:rPr lang="en-US" sz="1600" b="1" i="1" dirty="0" err="1"/>
              <a:t>giây</a:t>
            </a:r>
            <a:r>
              <a:rPr lang="en-US" sz="1600" b="1" i="1" dirty="0"/>
              <a:t>” </a:t>
            </a:r>
            <a:r>
              <a:rPr lang="en-US" sz="1600" b="1" i="1" dirty="0" err="1"/>
              <a:t>nức</a:t>
            </a:r>
            <a:r>
              <a:rPr lang="en-US" sz="1600" b="1" i="1" dirty="0"/>
              <a:t> </a:t>
            </a:r>
            <a:r>
              <a:rPr lang="en-US" sz="1600" b="1" i="1" dirty="0" err="1"/>
              <a:t>nở</a:t>
            </a:r>
            <a:r>
              <a:rPr lang="en-US" sz="1600" b="1" i="1" dirty="0"/>
              <a:t>, </a:t>
            </a:r>
            <a:r>
              <a:rPr lang="en-US" sz="1600" b="1" i="1" dirty="0" err="1"/>
              <a:t>chị</a:t>
            </a:r>
            <a:r>
              <a:rPr lang="en-US" sz="1600" b="1" i="1" dirty="0"/>
              <a:t> </a:t>
            </a:r>
            <a:r>
              <a:rPr lang="en-US" sz="1600" b="1" i="1" dirty="0" err="1"/>
              <a:t>Dậu</a:t>
            </a:r>
            <a:r>
              <a:rPr lang="en-US" sz="1600" b="1" i="1" dirty="0"/>
              <a:t> </a:t>
            </a:r>
            <a:r>
              <a:rPr lang="en-US" sz="1600" b="1" i="1" dirty="0" err="1"/>
              <a:t>ngó</a:t>
            </a:r>
            <a:r>
              <a:rPr lang="en-US" sz="1600" b="1" i="1" dirty="0"/>
              <a:t> con </a:t>
            </a:r>
            <a:r>
              <a:rPr lang="en-US" sz="1600" b="1" i="1" dirty="0" err="1"/>
              <a:t>bằng</a:t>
            </a:r>
            <a:r>
              <a:rPr lang="en-US" sz="1600" b="1" i="1" dirty="0"/>
              <a:t> </a:t>
            </a:r>
            <a:r>
              <a:rPr lang="en-US" sz="1600" b="1" i="1" dirty="0" err="1"/>
              <a:t>cách</a:t>
            </a:r>
            <a:r>
              <a:rPr lang="en-US" sz="1600" b="1" i="1" dirty="0"/>
              <a:t> </a:t>
            </a:r>
            <a:r>
              <a:rPr lang="en-US" sz="1600" b="1" i="1" dirty="0" err="1"/>
              <a:t>xót</a:t>
            </a:r>
            <a:r>
              <a:rPr lang="en-US" sz="1600" b="1" i="1" dirty="0"/>
              <a:t> </a:t>
            </a:r>
            <a:r>
              <a:rPr lang="en-US" sz="1600" b="1" i="1" dirty="0" err="1"/>
              <a:t>xa</a:t>
            </a:r>
            <a:r>
              <a:rPr lang="en-US" sz="1600" b="1" i="1" dirty="0" smtClean="0"/>
              <a:t>:</a:t>
            </a:r>
          </a:p>
          <a:p>
            <a:pPr marL="0" marR="0" algn="just">
              <a:spcBef>
                <a:spcPts val="300"/>
              </a:spcBef>
              <a:spcAft>
                <a:spcPts val="0"/>
              </a:spcAft>
            </a:pPr>
            <a:r>
              <a:rPr lang="en-US" sz="1600" b="1" i="1" dirty="0" smtClean="0"/>
              <a:t>           - </a:t>
            </a:r>
            <a:r>
              <a:rPr lang="en-US" sz="1600" b="1" i="1" dirty="0" smtClean="0">
                <a:solidFill>
                  <a:srgbClr val="FFFF00"/>
                </a:solidFill>
              </a:rPr>
              <a:t>Con </a:t>
            </a:r>
            <a:r>
              <a:rPr lang="en-US" sz="1600" b="1" i="1" dirty="0" err="1">
                <a:solidFill>
                  <a:srgbClr val="FFFF00"/>
                </a:solidFill>
              </a:rPr>
              <a:t>sẽ</a:t>
            </a:r>
            <a:r>
              <a:rPr lang="en-US" sz="1600" b="1" i="1" dirty="0">
                <a:solidFill>
                  <a:srgbClr val="FFFF00"/>
                </a:solidFill>
              </a:rPr>
              <a:t> </a:t>
            </a:r>
            <a:r>
              <a:rPr lang="en-US" sz="1600" b="1" i="1" dirty="0" err="1">
                <a:solidFill>
                  <a:srgbClr val="FFFF00"/>
                </a:solidFill>
              </a:rPr>
              <a:t>ăn</a:t>
            </a:r>
            <a:r>
              <a:rPr lang="en-US" sz="1600" b="1" i="1" dirty="0">
                <a:solidFill>
                  <a:srgbClr val="FFFF00"/>
                </a:solidFill>
              </a:rPr>
              <a:t> ở </a:t>
            </a:r>
            <a:r>
              <a:rPr lang="en-US" sz="1600" b="1" i="1" dirty="0" err="1">
                <a:solidFill>
                  <a:srgbClr val="FFFF00"/>
                </a:solidFill>
              </a:rPr>
              <a:t>nhà</a:t>
            </a:r>
            <a:r>
              <a:rPr lang="en-US" sz="1600" b="1" i="1" dirty="0">
                <a:solidFill>
                  <a:srgbClr val="FFFF00"/>
                </a:solidFill>
              </a:rPr>
              <a:t> </a:t>
            </a:r>
            <a:r>
              <a:rPr lang="en-US" sz="1600" b="1" i="1" dirty="0" err="1">
                <a:solidFill>
                  <a:srgbClr val="FFFF00"/>
                </a:solidFill>
              </a:rPr>
              <a:t>cụ</a:t>
            </a:r>
            <a:r>
              <a:rPr lang="en-US" sz="1600" b="1" i="1" dirty="0">
                <a:solidFill>
                  <a:srgbClr val="FFFF00"/>
                </a:solidFill>
              </a:rPr>
              <a:t> </a:t>
            </a:r>
            <a:r>
              <a:rPr lang="en-US" sz="1600" b="1" i="1" dirty="0" err="1">
                <a:solidFill>
                  <a:srgbClr val="FFFF00"/>
                </a:solidFill>
              </a:rPr>
              <a:t>Nghị</a:t>
            </a:r>
            <a:r>
              <a:rPr lang="en-US" sz="1600" b="1" i="1" dirty="0">
                <a:solidFill>
                  <a:srgbClr val="FFFF00"/>
                </a:solidFill>
              </a:rPr>
              <a:t> </a:t>
            </a:r>
            <a:r>
              <a:rPr lang="en-US" sz="1600" b="1" i="1" dirty="0" err="1">
                <a:solidFill>
                  <a:srgbClr val="FFFF00"/>
                </a:solidFill>
              </a:rPr>
              <a:t>thôn</a:t>
            </a:r>
            <a:r>
              <a:rPr lang="en-US" sz="1600" b="1" i="1" dirty="0">
                <a:solidFill>
                  <a:srgbClr val="FFFF00"/>
                </a:solidFill>
              </a:rPr>
              <a:t> </a:t>
            </a:r>
            <a:r>
              <a:rPr lang="en-US" sz="1600" b="1" i="1" dirty="0" err="1" smtClean="0">
                <a:solidFill>
                  <a:srgbClr val="FFFF00"/>
                </a:solidFill>
              </a:rPr>
              <a:t>Đoài</a:t>
            </a:r>
            <a:r>
              <a:rPr lang="en-US" sz="1600" b="1" i="1" dirty="0" smtClean="0">
                <a:solidFill>
                  <a:srgbClr val="FFFF00"/>
                </a:solidFill>
              </a:rPr>
              <a:t>.</a:t>
            </a:r>
          </a:p>
          <a:p>
            <a:pPr marL="0" marR="0" algn="just">
              <a:spcBef>
                <a:spcPts val="300"/>
              </a:spcBef>
              <a:spcAft>
                <a:spcPts val="0"/>
              </a:spcAft>
            </a:pPr>
            <a:r>
              <a:rPr lang="en-US" sz="1600" b="1" i="1" dirty="0" smtClean="0"/>
              <a:t>          </a:t>
            </a:r>
            <a:r>
              <a:rPr lang="en-US" sz="1600" b="1" i="1" dirty="0" err="1" smtClean="0"/>
              <a:t>Cái</a:t>
            </a:r>
            <a:r>
              <a:rPr lang="en-US" sz="1600" b="1" i="1" dirty="0" smtClean="0"/>
              <a:t> </a:t>
            </a:r>
            <a:r>
              <a:rPr lang="en-US" sz="1600" b="1" i="1" dirty="0" err="1"/>
              <a:t>Tí</a:t>
            </a:r>
            <a:r>
              <a:rPr lang="en-US" sz="1600" b="1" i="1" dirty="0"/>
              <a:t> </a:t>
            </a:r>
            <a:r>
              <a:rPr lang="en-US" sz="1600" b="1" i="1" dirty="0" err="1"/>
              <a:t>nghe</a:t>
            </a:r>
            <a:r>
              <a:rPr lang="en-US" sz="1600" b="1" i="1" dirty="0"/>
              <a:t> </a:t>
            </a:r>
            <a:r>
              <a:rPr lang="en-US" sz="1600" b="1" i="1" dirty="0" err="1"/>
              <a:t>nói</a:t>
            </a:r>
            <a:r>
              <a:rPr lang="en-US" sz="1600" b="1" i="1" dirty="0"/>
              <a:t> </a:t>
            </a:r>
            <a:r>
              <a:rPr lang="en-US" sz="1600" b="1" i="1" dirty="0" err="1"/>
              <a:t>giãy</a:t>
            </a:r>
            <a:r>
              <a:rPr lang="en-US" sz="1600" b="1" i="1" dirty="0"/>
              <a:t> </a:t>
            </a:r>
            <a:r>
              <a:rPr lang="en-US" sz="1600" b="1" i="1" dirty="0" err="1"/>
              <a:t>nảy</a:t>
            </a:r>
            <a:r>
              <a:rPr lang="en-US" sz="1600" b="1" i="1" dirty="0"/>
              <a:t>, </a:t>
            </a:r>
            <a:r>
              <a:rPr lang="en-US" sz="1600" b="1" i="1" dirty="0" err="1"/>
              <a:t>giống</a:t>
            </a:r>
            <a:r>
              <a:rPr lang="en-US" sz="1600" b="1" i="1" dirty="0"/>
              <a:t> </a:t>
            </a:r>
            <a:r>
              <a:rPr lang="en-US" sz="1600" b="1" i="1" dirty="0" err="1"/>
              <a:t>như</a:t>
            </a:r>
            <a:r>
              <a:rPr lang="en-US" sz="1600" b="1" i="1" dirty="0"/>
              <a:t> </a:t>
            </a:r>
            <a:r>
              <a:rPr lang="en-US" sz="1600" b="1" i="1" dirty="0" err="1"/>
              <a:t>sét</a:t>
            </a:r>
            <a:r>
              <a:rPr lang="en-US" sz="1600" b="1" i="1" dirty="0"/>
              <a:t> </a:t>
            </a:r>
            <a:r>
              <a:rPr lang="en-US" sz="1600" b="1" i="1" dirty="0" err="1"/>
              <a:t>đánh</a:t>
            </a:r>
            <a:r>
              <a:rPr lang="en-US" sz="1600" b="1" i="1" dirty="0"/>
              <a:t> </a:t>
            </a:r>
            <a:r>
              <a:rPr lang="en-US" sz="1600" b="1" i="1" dirty="0" err="1"/>
              <a:t>bên</a:t>
            </a:r>
            <a:r>
              <a:rPr lang="en-US" sz="1600" b="1" i="1" dirty="0"/>
              <a:t> tai, </a:t>
            </a:r>
            <a:r>
              <a:rPr lang="en-US" sz="1600" b="1" i="1" dirty="0" err="1"/>
              <a:t>nó</a:t>
            </a:r>
            <a:r>
              <a:rPr lang="en-US" sz="1600" b="1" i="1" dirty="0"/>
              <a:t> </a:t>
            </a:r>
            <a:r>
              <a:rPr lang="en-US" sz="1600" b="1" i="1" dirty="0" err="1"/>
              <a:t>liệng</a:t>
            </a:r>
            <a:r>
              <a:rPr lang="en-US" sz="1600" b="1" i="1" dirty="0"/>
              <a:t> </a:t>
            </a:r>
            <a:r>
              <a:rPr lang="en-US" sz="1600" b="1" i="1" dirty="0" err="1"/>
              <a:t>củ</a:t>
            </a:r>
            <a:r>
              <a:rPr lang="en-US" sz="1600" b="1" i="1" dirty="0"/>
              <a:t> </a:t>
            </a:r>
            <a:r>
              <a:rPr lang="en-US" sz="1600" b="1" i="1" dirty="0" err="1"/>
              <a:t>khoai</a:t>
            </a:r>
            <a:r>
              <a:rPr lang="en-US" sz="1600" b="1" i="1" dirty="0"/>
              <a:t> </a:t>
            </a:r>
            <a:r>
              <a:rPr lang="en-US" sz="1600" b="1" i="1" dirty="0" err="1"/>
              <a:t>vào</a:t>
            </a:r>
            <a:r>
              <a:rPr lang="en-US" sz="1600" b="1" i="1" dirty="0"/>
              <a:t> </a:t>
            </a:r>
            <a:r>
              <a:rPr lang="en-US" sz="1600" b="1" i="1" dirty="0" err="1"/>
              <a:t>rổ</a:t>
            </a:r>
            <a:r>
              <a:rPr lang="en-US" sz="1600" b="1" i="1" dirty="0"/>
              <a:t> </a:t>
            </a:r>
            <a:r>
              <a:rPr lang="en-US" sz="1600" b="1" i="1" dirty="0" err="1"/>
              <a:t>và</a:t>
            </a:r>
            <a:r>
              <a:rPr lang="en-US" sz="1600" b="1" i="1" dirty="0"/>
              <a:t> </a:t>
            </a:r>
            <a:r>
              <a:rPr lang="en-US" sz="1600" b="1" i="1" dirty="0" err="1"/>
              <a:t>òa</a:t>
            </a:r>
            <a:r>
              <a:rPr lang="en-US" sz="1600" b="1" i="1" dirty="0"/>
              <a:t> </a:t>
            </a:r>
            <a:r>
              <a:rPr lang="en-US" sz="1600" b="1" i="1" dirty="0" err="1"/>
              <a:t>lên</a:t>
            </a:r>
            <a:r>
              <a:rPr lang="en-US" sz="1600" b="1" i="1" dirty="0"/>
              <a:t> </a:t>
            </a:r>
            <a:r>
              <a:rPr lang="en-US" sz="1600" b="1" i="1" dirty="0" err="1"/>
              <a:t>khóc</a:t>
            </a:r>
            <a:r>
              <a:rPr lang="en-US" sz="1600" b="1" i="1" dirty="0" smtClean="0"/>
              <a:t>:</a:t>
            </a:r>
          </a:p>
          <a:p>
            <a:pPr marL="0" marR="0" algn="just">
              <a:spcBef>
                <a:spcPts val="300"/>
              </a:spcBef>
              <a:spcAft>
                <a:spcPts val="0"/>
              </a:spcAft>
            </a:pPr>
            <a:r>
              <a:rPr lang="en-US" sz="1600" b="1" i="1" dirty="0" smtClean="0"/>
              <a:t>          - </a:t>
            </a:r>
            <a:r>
              <a:rPr lang="en-US" sz="1600" b="1" i="1" dirty="0"/>
              <a:t>U </a:t>
            </a:r>
            <a:r>
              <a:rPr lang="en-US" sz="1600" b="1" i="1" dirty="0" err="1"/>
              <a:t>bán</a:t>
            </a:r>
            <a:r>
              <a:rPr lang="en-US" sz="1600" b="1" i="1" dirty="0"/>
              <a:t> con </a:t>
            </a:r>
            <a:r>
              <a:rPr lang="en-US" sz="1600" b="1" i="1" dirty="0" err="1"/>
              <a:t>thật</a:t>
            </a:r>
            <a:r>
              <a:rPr lang="en-US" sz="1600" b="1" i="1" dirty="0"/>
              <a:t> </a:t>
            </a:r>
            <a:r>
              <a:rPr lang="en-US" sz="1600" b="1" i="1" dirty="0" err="1"/>
              <a:t>đấy</a:t>
            </a:r>
            <a:r>
              <a:rPr lang="en-US" sz="1600" b="1" i="1" dirty="0"/>
              <a:t> ư? Con van u, con </a:t>
            </a:r>
            <a:r>
              <a:rPr lang="en-US" sz="1600" b="1" i="1" dirty="0" err="1"/>
              <a:t>lạy</a:t>
            </a:r>
            <a:r>
              <a:rPr lang="en-US" sz="1600" b="1" i="1" dirty="0"/>
              <a:t> u, con </a:t>
            </a:r>
            <a:r>
              <a:rPr lang="en-US" sz="1600" b="1" i="1" dirty="0" err="1"/>
              <a:t>còn</a:t>
            </a:r>
            <a:r>
              <a:rPr lang="en-US" sz="1600" b="1" i="1" dirty="0"/>
              <a:t> </a:t>
            </a:r>
            <a:r>
              <a:rPr lang="en-US" sz="1600" b="1" i="1" dirty="0" err="1"/>
              <a:t>bé</a:t>
            </a:r>
            <a:r>
              <a:rPr lang="en-US" sz="1600" b="1" i="1" dirty="0"/>
              <a:t> </a:t>
            </a:r>
            <a:r>
              <a:rPr lang="en-US" sz="1600" b="1" i="1" dirty="0" err="1"/>
              <a:t>bỏng</a:t>
            </a:r>
            <a:r>
              <a:rPr lang="en-US" sz="1600" b="1" i="1" dirty="0"/>
              <a:t>, u </a:t>
            </a:r>
            <a:r>
              <a:rPr lang="en-US" sz="1600" b="1" i="1" dirty="0" err="1"/>
              <a:t>đừng</a:t>
            </a:r>
            <a:r>
              <a:rPr lang="en-US" sz="1600" b="1" i="1" dirty="0"/>
              <a:t> </a:t>
            </a:r>
            <a:r>
              <a:rPr lang="en-US" sz="1600" b="1" i="1" dirty="0" err="1"/>
              <a:t>đem</a:t>
            </a:r>
            <a:r>
              <a:rPr lang="en-US" sz="1600" b="1" i="1" dirty="0"/>
              <a:t> </a:t>
            </a:r>
            <a:r>
              <a:rPr lang="en-US" sz="1600" b="1" i="1" dirty="0" err="1"/>
              <a:t>bán</a:t>
            </a:r>
            <a:r>
              <a:rPr lang="en-US" sz="1600" b="1" i="1" dirty="0"/>
              <a:t> con </a:t>
            </a:r>
            <a:r>
              <a:rPr lang="en-US" sz="1600" b="1" i="1" dirty="0" err="1"/>
              <a:t>đi</a:t>
            </a:r>
            <a:r>
              <a:rPr lang="en-US" sz="1600" b="1" i="1" dirty="0"/>
              <a:t>, </a:t>
            </a:r>
            <a:r>
              <a:rPr lang="en-US" sz="1600" b="1" i="1" dirty="0" err="1"/>
              <a:t>tội</a:t>
            </a:r>
            <a:r>
              <a:rPr lang="en-US" sz="1600" b="1" i="1" dirty="0"/>
              <a:t> </a:t>
            </a:r>
            <a:r>
              <a:rPr lang="en-US" sz="1600" b="1" i="1" dirty="0" err="1"/>
              <a:t>nghiệp</a:t>
            </a:r>
            <a:r>
              <a:rPr lang="en-US" sz="1600" b="1" i="1" dirty="0"/>
              <a:t>. U </a:t>
            </a:r>
            <a:r>
              <a:rPr lang="en-US" sz="1600" b="1" i="1" dirty="0" err="1"/>
              <a:t>để</a:t>
            </a:r>
            <a:r>
              <a:rPr lang="en-US" sz="1600" b="1" i="1" dirty="0"/>
              <a:t> </a:t>
            </a:r>
            <a:r>
              <a:rPr lang="en-US" sz="1600" b="1" i="1" dirty="0" err="1"/>
              <a:t>cho</a:t>
            </a:r>
            <a:r>
              <a:rPr lang="en-US" sz="1600" b="1" i="1" dirty="0"/>
              <a:t> con ở </a:t>
            </a:r>
            <a:r>
              <a:rPr lang="en-US" sz="1600" b="1" i="1" dirty="0" err="1"/>
              <a:t>nhà</a:t>
            </a:r>
            <a:r>
              <a:rPr lang="en-US" sz="1600" b="1" i="1" dirty="0"/>
              <a:t> </a:t>
            </a:r>
            <a:r>
              <a:rPr lang="en-US" sz="1600" b="1" i="1" dirty="0" err="1"/>
              <a:t>chơi</a:t>
            </a:r>
            <a:r>
              <a:rPr lang="en-US" sz="1600" b="1" i="1" dirty="0"/>
              <a:t> </a:t>
            </a:r>
            <a:r>
              <a:rPr lang="en-US" sz="1600" b="1" i="1" dirty="0" err="1"/>
              <a:t>với</a:t>
            </a:r>
            <a:r>
              <a:rPr lang="en-US" sz="1600" b="1" i="1" dirty="0"/>
              <a:t> </a:t>
            </a:r>
            <a:r>
              <a:rPr lang="en-US" sz="1600" b="1" i="1" dirty="0" err="1"/>
              <a:t>em</a:t>
            </a:r>
            <a:r>
              <a:rPr lang="en-US" sz="1600" b="1" i="1" dirty="0"/>
              <a:t> con.</a:t>
            </a:r>
          </a:p>
          <a:p>
            <a:pPr algn="r">
              <a:spcBef>
                <a:spcPts val="300"/>
              </a:spcBef>
              <a:spcAft>
                <a:spcPts val="0"/>
              </a:spcAft>
            </a:pPr>
            <a:r>
              <a:rPr lang="en-US" sz="1600" b="1" dirty="0" smtClean="0"/>
              <a:t>(</a:t>
            </a:r>
            <a:r>
              <a:rPr lang="en-US" sz="1600" b="1" dirty="0" err="1"/>
              <a:t>Ngô</a:t>
            </a:r>
            <a:r>
              <a:rPr lang="en-US" sz="1600" b="1" dirty="0"/>
              <a:t> </a:t>
            </a:r>
            <a:r>
              <a:rPr lang="en-US" sz="1600" b="1" dirty="0" err="1"/>
              <a:t>Tất</a:t>
            </a:r>
            <a:r>
              <a:rPr lang="en-US" sz="1600" b="1" dirty="0"/>
              <a:t> </a:t>
            </a:r>
            <a:r>
              <a:rPr lang="en-US" sz="1600" b="1" dirty="0" err="1"/>
              <a:t>Tố</a:t>
            </a:r>
            <a:r>
              <a:rPr lang="en-US" sz="1600" b="1" dirty="0"/>
              <a:t>, </a:t>
            </a:r>
            <a:r>
              <a:rPr lang="en-US" sz="1600" b="1" i="1" dirty="0" err="1"/>
              <a:t>Tắt</a:t>
            </a:r>
            <a:r>
              <a:rPr lang="en-US" sz="1600" b="1" i="1" dirty="0"/>
              <a:t> </a:t>
            </a:r>
            <a:r>
              <a:rPr lang="en-US" sz="1600" b="1" i="1" dirty="0" err="1"/>
              <a:t>đèn</a:t>
            </a:r>
            <a:r>
              <a:rPr lang="en-US" sz="1600" b="1" dirty="0"/>
              <a:t>)</a:t>
            </a:r>
          </a:p>
        </p:txBody>
      </p:sp>
      <p:pic>
        <p:nvPicPr>
          <p:cNvPr id="10"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957409"/>
            <a:ext cx="1876581" cy="3839568"/>
          </a:xfrm>
          <a:prstGeom prst="rect">
            <a:avLst/>
          </a:prstGeom>
        </p:spPr>
      </p:pic>
      <p:sp>
        <p:nvSpPr>
          <p:cNvPr id="11" name="Rectangle 10"/>
          <p:cNvSpPr/>
          <p:nvPr/>
        </p:nvSpPr>
        <p:spPr>
          <a:xfrm>
            <a:off x="76200" y="1059582"/>
            <a:ext cx="1795501" cy="2285241"/>
          </a:xfrm>
          <a:prstGeom prst="rect">
            <a:avLst/>
          </a:prstGeom>
        </p:spPr>
        <p:txBody>
          <a:bodyPr wrap="square" lIns="68580" tIns="34290" rIns="68580" bIns="34290">
            <a:spAutoFit/>
          </a:bodyPr>
          <a:lstStyle/>
          <a:p>
            <a:pPr algn="just"/>
            <a:r>
              <a:rPr lang="en-US" b="1" dirty="0" smtClean="0">
                <a:solidFill>
                  <a:schemeClr val="bg1"/>
                </a:solidFill>
              </a:rPr>
              <a:t>I. </a:t>
            </a:r>
            <a:r>
              <a:rPr lang="en-US" b="1" dirty="0" err="1" smtClean="0">
                <a:solidFill>
                  <a:schemeClr val="bg1"/>
                </a:solidFill>
              </a:rPr>
              <a:t>Phân</a:t>
            </a:r>
            <a:r>
              <a:rPr lang="en-US" b="1" dirty="0" smtClean="0">
                <a:solidFill>
                  <a:schemeClr val="bg1"/>
                </a:solidFill>
              </a:rPr>
              <a:t> </a:t>
            </a:r>
            <a:r>
              <a:rPr lang="en-US" b="1" dirty="0" err="1" smtClean="0">
                <a:solidFill>
                  <a:schemeClr val="bg1"/>
                </a:solidFill>
              </a:rPr>
              <a:t>biệt</a:t>
            </a:r>
            <a:r>
              <a:rPr lang="en-US" b="1" dirty="0" smtClean="0">
                <a:solidFill>
                  <a:schemeClr val="bg1"/>
                </a:solidFill>
              </a:rPr>
              <a:t> </a:t>
            </a:r>
            <a:r>
              <a:rPr lang="en-US" b="1" dirty="0" err="1" smtClean="0">
                <a:solidFill>
                  <a:schemeClr val="bg1"/>
                </a:solidFill>
              </a:rPr>
              <a:t>nghĩa</a:t>
            </a:r>
            <a:r>
              <a:rPr lang="en-US" b="1" dirty="0" smtClean="0">
                <a:solidFill>
                  <a:schemeClr val="bg1"/>
                </a:solidFill>
              </a:rPr>
              <a:t> </a:t>
            </a:r>
            <a:r>
              <a:rPr lang="en-US" b="1" dirty="0" err="1" smtClean="0">
                <a:solidFill>
                  <a:schemeClr val="bg1"/>
                </a:solidFill>
              </a:rPr>
              <a:t>tường</a:t>
            </a:r>
            <a:r>
              <a:rPr lang="en-US" b="1" dirty="0" smtClean="0">
                <a:solidFill>
                  <a:schemeClr val="bg1"/>
                </a:solidFill>
              </a:rPr>
              <a:t> minh </a:t>
            </a:r>
            <a:r>
              <a:rPr lang="en-US" b="1" dirty="0" err="1" smtClean="0">
                <a:solidFill>
                  <a:schemeClr val="bg1"/>
                </a:solidFill>
              </a:rPr>
              <a:t>và</a:t>
            </a:r>
            <a:r>
              <a:rPr lang="en-US" b="1" dirty="0" smtClean="0">
                <a:solidFill>
                  <a:schemeClr val="bg1"/>
                </a:solidFill>
              </a:rPr>
              <a:t> </a:t>
            </a:r>
            <a:r>
              <a:rPr lang="en-US" b="1" dirty="0" err="1" smtClean="0">
                <a:solidFill>
                  <a:schemeClr val="bg1"/>
                </a:solidFill>
              </a:rPr>
              <a:t>hàm</a:t>
            </a:r>
            <a:r>
              <a:rPr lang="en-US" b="1" dirty="0" smtClean="0">
                <a:solidFill>
                  <a:schemeClr val="bg1"/>
                </a:solidFill>
              </a:rPr>
              <a:t> ý</a:t>
            </a:r>
          </a:p>
          <a:p>
            <a:pPr algn="just"/>
            <a:r>
              <a:rPr lang="en-US" b="1" dirty="0" smtClean="0">
                <a:solidFill>
                  <a:srgbClr val="FF0000"/>
                </a:solidFill>
              </a:rPr>
              <a:t>II. </a:t>
            </a:r>
            <a:r>
              <a:rPr lang="en-US" b="1" dirty="0" err="1" smtClean="0">
                <a:solidFill>
                  <a:srgbClr val="FF0000"/>
                </a:solidFill>
              </a:rPr>
              <a:t>Điều</a:t>
            </a:r>
            <a:r>
              <a:rPr lang="en-US" b="1" dirty="0" smtClean="0">
                <a:solidFill>
                  <a:srgbClr val="FF0000"/>
                </a:solidFill>
              </a:rPr>
              <a:t> </a:t>
            </a:r>
            <a:r>
              <a:rPr lang="en-US" b="1" dirty="0" err="1" smtClean="0">
                <a:solidFill>
                  <a:srgbClr val="FF0000"/>
                </a:solidFill>
              </a:rPr>
              <a:t>kiện</a:t>
            </a:r>
            <a:r>
              <a:rPr lang="en-US" b="1" dirty="0" smtClean="0">
                <a:solidFill>
                  <a:srgbClr val="FF0000"/>
                </a:solidFill>
              </a:rPr>
              <a:t> </a:t>
            </a:r>
            <a:r>
              <a:rPr lang="en-US" b="1" dirty="0" err="1" smtClean="0">
                <a:solidFill>
                  <a:srgbClr val="FF0000"/>
                </a:solidFill>
              </a:rPr>
              <a:t>sử</a:t>
            </a:r>
            <a:r>
              <a:rPr lang="en-US" b="1" dirty="0" smtClean="0">
                <a:solidFill>
                  <a:srgbClr val="FF0000"/>
                </a:solidFill>
              </a:rPr>
              <a:t> </a:t>
            </a:r>
            <a:r>
              <a:rPr lang="en-US" b="1" dirty="0" err="1" smtClean="0">
                <a:solidFill>
                  <a:srgbClr val="FF0000"/>
                </a:solidFill>
              </a:rPr>
              <a:t>dụng</a:t>
            </a:r>
            <a:r>
              <a:rPr lang="en-US" b="1" dirty="0" smtClean="0">
                <a:solidFill>
                  <a:srgbClr val="FF0000"/>
                </a:solidFill>
              </a:rPr>
              <a:t> </a:t>
            </a:r>
            <a:r>
              <a:rPr lang="en-US" b="1" dirty="0" err="1" smtClean="0">
                <a:solidFill>
                  <a:srgbClr val="FF0000"/>
                </a:solidFill>
              </a:rPr>
              <a:t>hàm</a:t>
            </a:r>
            <a:r>
              <a:rPr lang="en-US" b="1" dirty="0" smtClean="0">
                <a:solidFill>
                  <a:srgbClr val="FF0000"/>
                </a:solidFill>
              </a:rPr>
              <a:t> ý</a:t>
            </a:r>
          </a:p>
          <a:p>
            <a:pPr algn="just"/>
            <a:r>
              <a:rPr lang="en-US" b="1" dirty="0" smtClean="0">
                <a:solidFill>
                  <a:srgbClr val="FF0000"/>
                </a:solidFill>
              </a:rPr>
              <a:t>(SGK </a:t>
            </a:r>
            <a:r>
              <a:rPr lang="en-US" b="1" dirty="0">
                <a:solidFill>
                  <a:srgbClr val="FF0000"/>
                </a:solidFill>
              </a:rPr>
              <a:t>-</a:t>
            </a:r>
            <a:r>
              <a:rPr lang="en-US" b="1" dirty="0" smtClean="0">
                <a:solidFill>
                  <a:srgbClr val="FF0000"/>
                </a:solidFill>
              </a:rPr>
              <a:t> </a:t>
            </a:r>
            <a:r>
              <a:rPr lang="en-US" b="1" dirty="0" err="1" smtClean="0">
                <a:solidFill>
                  <a:srgbClr val="FF0000"/>
                </a:solidFill>
              </a:rPr>
              <a:t>Trang</a:t>
            </a:r>
            <a:r>
              <a:rPr lang="en-US" b="1" dirty="0" smtClean="0">
                <a:solidFill>
                  <a:srgbClr val="FF0000"/>
                </a:solidFill>
              </a:rPr>
              <a:t> 90, 91)</a:t>
            </a:r>
          </a:p>
          <a:p>
            <a:pPr algn="just"/>
            <a:r>
              <a:rPr lang="en-US" b="1" dirty="0" smtClean="0">
                <a:solidFill>
                  <a:srgbClr val="FF0000"/>
                </a:solidFill>
              </a:rPr>
              <a:t>1. </a:t>
            </a:r>
            <a:r>
              <a:rPr lang="en-US" b="1" dirty="0" err="1" smtClean="0">
                <a:solidFill>
                  <a:srgbClr val="FF0000"/>
                </a:solidFill>
              </a:rPr>
              <a:t>Ví</a:t>
            </a:r>
            <a:r>
              <a:rPr lang="en-US" b="1" dirty="0" smtClean="0">
                <a:solidFill>
                  <a:srgbClr val="FF0000"/>
                </a:solidFill>
              </a:rPr>
              <a:t> </a:t>
            </a:r>
            <a:r>
              <a:rPr lang="en-US" b="1" dirty="0" err="1" smtClean="0">
                <a:solidFill>
                  <a:srgbClr val="FF0000"/>
                </a:solidFill>
              </a:rPr>
              <a:t>dụ</a:t>
            </a:r>
            <a:endParaRPr lang="en-US" b="1" dirty="0">
              <a:solidFill>
                <a:srgbClr val="FF0000"/>
              </a:solidFill>
            </a:endParaRPr>
          </a:p>
        </p:txBody>
      </p:sp>
    </p:spTree>
    <p:extLst>
      <p:ext uri="{BB962C8B-B14F-4D97-AF65-F5344CB8AC3E}">
        <p14:creationId xmlns:p14="http://schemas.microsoft.com/office/powerpoint/2010/main" val="267786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wipe(up)">
                                      <p:cBhvr>
                                        <p:cTn id="7" dur="500"/>
                                        <p:tgtEl>
                                          <p:spTgt spid="11">
                                            <p:txEl>
                                              <p:pRg st="1" end="1"/>
                                            </p:txEl>
                                          </p:spTgt>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animEffect transition="in" filter="wipe(up)">
                                      <p:cBhvr>
                                        <p:cTn id="11" dur="500"/>
                                        <p:tgtEl>
                                          <p:spTgt spid="11">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wipe(up)">
                                      <p:cBhvr>
                                        <p:cTn id="16" dur="500"/>
                                        <p:tgtEl>
                                          <p:spTgt spid="11">
                                            <p:txEl>
                                              <p:pRg st="3" end="3"/>
                                            </p:txEl>
                                          </p:spTgt>
                                        </p:tgtEl>
                                      </p:cBhvr>
                                    </p:animEffect>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1073588"/>
            <a:ext cx="4665883" cy="3250762"/>
          </a:xfrm>
          <a:prstGeom prst="rect">
            <a:avLst/>
          </a:prstGeom>
        </p:spPr>
        <p:txBody>
          <a:bodyPr wrap="square" lIns="68580" tIns="34290" rIns="68580" bIns="34290">
            <a:spAutoFit/>
          </a:bodyPr>
          <a:lstStyle/>
          <a:p>
            <a:pPr algn="just">
              <a:lnSpc>
                <a:spcPct val="120000"/>
              </a:lnSpc>
              <a:spcBef>
                <a:spcPts val="1800"/>
              </a:spcBef>
              <a:spcAft>
                <a:spcPts val="0"/>
              </a:spcAft>
            </a:pPr>
            <a:r>
              <a:rPr lang="en-US" b="1" dirty="0" smtClean="0"/>
              <a:t>- Câu </a:t>
            </a:r>
            <a:r>
              <a:rPr lang="en-US" b="1" i="1" dirty="0" smtClean="0">
                <a:solidFill>
                  <a:srgbClr val="FFFF00"/>
                </a:solidFill>
              </a:rPr>
              <a:t>Con </a:t>
            </a:r>
            <a:r>
              <a:rPr lang="en-US" b="1" i="1" dirty="0" err="1">
                <a:solidFill>
                  <a:srgbClr val="FFFF00"/>
                </a:solidFill>
              </a:rPr>
              <a:t>chỉ</a:t>
            </a:r>
            <a:r>
              <a:rPr lang="en-US" b="1" i="1" dirty="0">
                <a:solidFill>
                  <a:srgbClr val="FFFF00"/>
                </a:solidFill>
              </a:rPr>
              <a:t> </a:t>
            </a:r>
            <a:r>
              <a:rPr lang="en-US" b="1" i="1" dirty="0" err="1">
                <a:solidFill>
                  <a:srgbClr val="FFFF00"/>
                </a:solidFill>
              </a:rPr>
              <a:t>được</a:t>
            </a:r>
            <a:r>
              <a:rPr lang="en-US" b="1" i="1" dirty="0">
                <a:solidFill>
                  <a:srgbClr val="FFFF00"/>
                </a:solidFill>
              </a:rPr>
              <a:t> </a:t>
            </a:r>
            <a:r>
              <a:rPr lang="en-US" b="1" i="1" dirty="0" err="1">
                <a:solidFill>
                  <a:srgbClr val="FFFF00"/>
                </a:solidFill>
              </a:rPr>
              <a:t>ăn</a:t>
            </a:r>
            <a:r>
              <a:rPr lang="en-US" b="1" i="1" dirty="0">
                <a:solidFill>
                  <a:srgbClr val="FFFF00"/>
                </a:solidFill>
              </a:rPr>
              <a:t> ở </a:t>
            </a:r>
            <a:r>
              <a:rPr lang="en-US" b="1" i="1" dirty="0" err="1">
                <a:solidFill>
                  <a:srgbClr val="FFFF00"/>
                </a:solidFill>
              </a:rPr>
              <a:t>nhà</a:t>
            </a:r>
            <a:r>
              <a:rPr lang="en-US" b="1" i="1" dirty="0">
                <a:solidFill>
                  <a:srgbClr val="FFFF00"/>
                </a:solidFill>
              </a:rPr>
              <a:t> </a:t>
            </a:r>
            <a:r>
              <a:rPr lang="en-US" b="1" i="1" dirty="0" err="1">
                <a:solidFill>
                  <a:srgbClr val="FFFF00"/>
                </a:solidFill>
              </a:rPr>
              <a:t>bữa</a:t>
            </a:r>
            <a:r>
              <a:rPr lang="en-US" b="1" i="1" dirty="0">
                <a:solidFill>
                  <a:srgbClr val="FFFF00"/>
                </a:solidFill>
              </a:rPr>
              <a:t> </a:t>
            </a:r>
            <a:r>
              <a:rPr lang="en-US" b="1" i="1" dirty="0" err="1">
                <a:solidFill>
                  <a:srgbClr val="FFFF00"/>
                </a:solidFill>
              </a:rPr>
              <a:t>này</a:t>
            </a:r>
            <a:r>
              <a:rPr lang="en-US" b="1" i="1" dirty="0">
                <a:solidFill>
                  <a:srgbClr val="FFFF00"/>
                </a:solidFill>
              </a:rPr>
              <a:t> </a:t>
            </a:r>
            <a:r>
              <a:rPr lang="en-US" b="1" i="1" dirty="0" err="1">
                <a:solidFill>
                  <a:srgbClr val="FFFF00"/>
                </a:solidFill>
              </a:rPr>
              <a:t>nữa</a:t>
            </a:r>
            <a:r>
              <a:rPr lang="en-US" b="1" i="1" dirty="0">
                <a:solidFill>
                  <a:srgbClr val="FFFF00"/>
                </a:solidFill>
              </a:rPr>
              <a:t> </a:t>
            </a:r>
            <a:r>
              <a:rPr lang="en-US" b="1" i="1" dirty="0" err="1" smtClean="0">
                <a:solidFill>
                  <a:srgbClr val="FFFF00"/>
                </a:solidFill>
              </a:rPr>
              <a:t>thôi</a:t>
            </a:r>
            <a:r>
              <a:rPr lang="en-US" b="1" dirty="0" smtClean="0"/>
              <a:t> </a:t>
            </a:r>
            <a:r>
              <a:rPr lang="en-US" b="1" dirty="0" err="1"/>
              <a:t>có</a:t>
            </a:r>
            <a:r>
              <a:rPr lang="en-US" b="1" dirty="0"/>
              <a:t> </a:t>
            </a:r>
            <a:r>
              <a:rPr lang="en-US" b="1" dirty="0" err="1"/>
              <a:t>hàm</a:t>
            </a:r>
            <a:r>
              <a:rPr lang="en-US" b="1" dirty="0"/>
              <a:t> ý: </a:t>
            </a:r>
            <a:r>
              <a:rPr lang="en-US" b="1" dirty="0" err="1" smtClean="0"/>
              <a:t>sau</a:t>
            </a:r>
            <a:r>
              <a:rPr lang="en-US" b="1" dirty="0" smtClean="0"/>
              <a:t> </a:t>
            </a:r>
            <a:r>
              <a:rPr lang="en-US" b="1" dirty="0" err="1"/>
              <a:t>bữa</a:t>
            </a:r>
            <a:r>
              <a:rPr lang="en-US" b="1" dirty="0"/>
              <a:t> </a:t>
            </a:r>
            <a:r>
              <a:rPr lang="en-US" b="1" dirty="0" err="1"/>
              <a:t>ăn</a:t>
            </a:r>
            <a:r>
              <a:rPr lang="en-US" b="1" dirty="0"/>
              <a:t> </a:t>
            </a:r>
            <a:r>
              <a:rPr lang="en-US" b="1" dirty="0" err="1" smtClean="0"/>
              <a:t>này</a:t>
            </a:r>
            <a:r>
              <a:rPr lang="en-US" b="1" dirty="0" smtClean="0"/>
              <a:t>, </a:t>
            </a:r>
            <a:r>
              <a:rPr lang="en-US" b="1" dirty="0"/>
              <a:t>con </a:t>
            </a:r>
            <a:r>
              <a:rPr lang="en-US" b="1" dirty="0" err="1"/>
              <a:t>không</a:t>
            </a:r>
            <a:r>
              <a:rPr lang="en-US" b="1" dirty="0"/>
              <a:t> </a:t>
            </a:r>
            <a:r>
              <a:rPr lang="en-US" b="1" dirty="0" err="1"/>
              <a:t>còn</a:t>
            </a:r>
            <a:r>
              <a:rPr lang="en-US" b="1" dirty="0"/>
              <a:t> </a:t>
            </a:r>
            <a:r>
              <a:rPr lang="en-US" b="1" dirty="0" err="1"/>
              <a:t>được</a:t>
            </a:r>
            <a:r>
              <a:rPr lang="en-US" b="1" dirty="0"/>
              <a:t> ở </a:t>
            </a:r>
            <a:r>
              <a:rPr lang="en-US" b="1" dirty="0" err="1"/>
              <a:t>nhà</a:t>
            </a:r>
            <a:r>
              <a:rPr lang="en-US" b="1" dirty="0"/>
              <a:t> </a:t>
            </a:r>
            <a:r>
              <a:rPr lang="en-US" b="1" dirty="0" err="1"/>
              <a:t>với</a:t>
            </a:r>
            <a:r>
              <a:rPr lang="en-US" b="1" dirty="0"/>
              <a:t> </a:t>
            </a:r>
            <a:r>
              <a:rPr lang="en-US" b="1" dirty="0" err="1"/>
              <a:t>thầy</a:t>
            </a:r>
            <a:r>
              <a:rPr lang="en-US" b="1" dirty="0"/>
              <a:t> </a:t>
            </a:r>
            <a:r>
              <a:rPr lang="en-US" b="1" dirty="0" err="1"/>
              <a:t>mẹ</a:t>
            </a:r>
            <a:r>
              <a:rPr lang="en-US" b="1" dirty="0"/>
              <a:t> </a:t>
            </a:r>
            <a:r>
              <a:rPr lang="en-US" b="1" dirty="0" err="1"/>
              <a:t>và</a:t>
            </a:r>
            <a:r>
              <a:rPr lang="en-US" b="1" dirty="0"/>
              <a:t> </a:t>
            </a:r>
            <a:r>
              <a:rPr lang="en-US" b="1" dirty="0" err="1"/>
              <a:t>các</a:t>
            </a:r>
            <a:r>
              <a:rPr lang="en-US" b="1" dirty="0"/>
              <a:t> </a:t>
            </a:r>
            <a:r>
              <a:rPr lang="en-US" b="1" dirty="0" err="1"/>
              <a:t>em</a:t>
            </a:r>
            <a:r>
              <a:rPr lang="en-US" b="1" dirty="0"/>
              <a:t> </a:t>
            </a:r>
            <a:r>
              <a:rPr lang="en-US" b="1" dirty="0" err="1"/>
              <a:t>nữa</a:t>
            </a:r>
            <a:r>
              <a:rPr lang="en-US" b="1" dirty="0"/>
              <a:t>, con </a:t>
            </a:r>
            <a:r>
              <a:rPr lang="en-US" b="1" dirty="0" err="1"/>
              <a:t>sẽ</a:t>
            </a:r>
            <a:r>
              <a:rPr lang="en-US" b="1" dirty="0"/>
              <a:t> </a:t>
            </a:r>
            <a:r>
              <a:rPr lang="en-US" b="1" dirty="0" err="1"/>
              <a:t>đến</a:t>
            </a:r>
            <a:r>
              <a:rPr lang="en-US" b="1" dirty="0"/>
              <a:t> </a:t>
            </a:r>
            <a:r>
              <a:rPr lang="en-US" b="1" dirty="0" err="1"/>
              <a:t>ăn</a:t>
            </a:r>
            <a:r>
              <a:rPr lang="en-US" b="1" dirty="0"/>
              <a:t> ở </a:t>
            </a:r>
            <a:r>
              <a:rPr lang="en-US" b="1" dirty="0" err="1"/>
              <a:t>nhà</a:t>
            </a:r>
            <a:r>
              <a:rPr lang="en-US" b="1" dirty="0"/>
              <a:t> </a:t>
            </a:r>
            <a:r>
              <a:rPr lang="en-US" b="1" dirty="0" err="1"/>
              <a:t>người</a:t>
            </a:r>
            <a:r>
              <a:rPr lang="en-US" b="1" dirty="0"/>
              <a:t> </a:t>
            </a:r>
            <a:r>
              <a:rPr lang="en-US" b="1" dirty="0" smtClean="0"/>
              <a:t>ta, u </a:t>
            </a:r>
            <a:r>
              <a:rPr lang="en-US" b="1" dirty="0" err="1"/>
              <a:t>phải</a:t>
            </a:r>
            <a:r>
              <a:rPr lang="en-US" b="1" dirty="0"/>
              <a:t> </a:t>
            </a:r>
            <a:r>
              <a:rPr lang="en-US" b="1" dirty="0" err="1"/>
              <a:t>bán</a:t>
            </a:r>
            <a:r>
              <a:rPr lang="en-US" b="1" dirty="0"/>
              <a:t> con</a:t>
            </a:r>
            <a:r>
              <a:rPr lang="en-US" b="1" dirty="0" smtClean="0"/>
              <a:t>.</a:t>
            </a:r>
          </a:p>
          <a:p>
            <a:pPr algn="just">
              <a:lnSpc>
                <a:spcPct val="120000"/>
              </a:lnSpc>
              <a:spcBef>
                <a:spcPts val="1800"/>
              </a:spcBef>
              <a:spcAft>
                <a:spcPts val="0"/>
              </a:spcAft>
            </a:pPr>
            <a:r>
              <a:rPr lang="en-US" b="1" dirty="0" smtClean="0"/>
              <a:t>- </a:t>
            </a:r>
            <a:r>
              <a:rPr lang="en-US" b="1" dirty="0"/>
              <a:t>Câu </a:t>
            </a:r>
            <a:r>
              <a:rPr lang="en-US" b="1" i="1" dirty="0" smtClean="0">
                <a:solidFill>
                  <a:srgbClr val="FFFF00"/>
                </a:solidFill>
              </a:rPr>
              <a:t>Con </a:t>
            </a:r>
            <a:r>
              <a:rPr lang="en-US" b="1" i="1" dirty="0" err="1">
                <a:solidFill>
                  <a:srgbClr val="FFFF00"/>
                </a:solidFill>
              </a:rPr>
              <a:t>sẽ</a:t>
            </a:r>
            <a:r>
              <a:rPr lang="en-US" b="1" i="1" dirty="0">
                <a:solidFill>
                  <a:srgbClr val="FFFF00"/>
                </a:solidFill>
              </a:rPr>
              <a:t> </a:t>
            </a:r>
            <a:r>
              <a:rPr lang="en-US" b="1" i="1" dirty="0" err="1">
                <a:solidFill>
                  <a:srgbClr val="FFFF00"/>
                </a:solidFill>
              </a:rPr>
              <a:t>ăn</a:t>
            </a:r>
            <a:r>
              <a:rPr lang="en-US" b="1" i="1" dirty="0">
                <a:solidFill>
                  <a:srgbClr val="FFFF00"/>
                </a:solidFill>
              </a:rPr>
              <a:t> ở </a:t>
            </a:r>
            <a:r>
              <a:rPr lang="en-US" b="1" i="1" dirty="0" err="1">
                <a:solidFill>
                  <a:srgbClr val="FFFF00"/>
                </a:solidFill>
              </a:rPr>
              <a:t>nhà</a:t>
            </a:r>
            <a:r>
              <a:rPr lang="en-US" b="1" i="1" dirty="0">
                <a:solidFill>
                  <a:srgbClr val="FFFF00"/>
                </a:solidFill>
              </a:rPr>
              <a:t> </a:t>
            </a:r>
            <a:r>
              <a:rPr lang="en-US" b="1" i="1" dirty="0" err="1">
                <a:solidFill>
                  <a:srgbClr val="FFFF00"/>
                </a:solidFill>
              </a:rPr>
              <a:t>cụ</a:t>
            </a:r>
            <a:r>
              <a:rPr lang="en-US" b="1" i="1" dirty="0">
                <a:solidFill>
                  <a:srgbClr val="FFFF00"/>
                </a:solidFill>
              </a:rPr>
              <a:t> </a:t>
            </a:r>
            <a:r>
              <a:rPr lang="en-US" b="1" i="1" dirty="0" err="1">
                <a:solidFill>
                  <a:srgbClr val="FFFF00"/>
                </a:solidFill>
              </a:rPr>
              <a:t>Nghị</a:t>
            </a:r>
            <a:r>
              <a:rPr lang="en-US" b="1" i="1" dirty="0">
                <a:solidFill>
                  <a:srgbClr val="FFFF00"/>
                </a:solidFill>
              </a:rPr>
              <a:t> </a:t>
            </a:r>
            <a:r>
              <a:rPr lang="en-US" b="1" i="1" dirty="0" err="1">
                <a:solidFill>
                  <a:srgbClr val="FFFF00"/>
                </a:solidFill>
              </a:rPr>
              <a:t>thôn</a:t>
            </a:r>
            <a:r>
              <a:rPr lang="en-US" b="1" i="1" dirty="0">
                <a:solidFill>
                  <a:srgbClr val="FFFF00"/>
                </a:solidFill>
              </a:rPr>
              <a:t> </a:t>
            </a:r>
            <a:r>
              <a:rPr lang="en-US" b="1" i="1" dirty="0" err="1" smtClean="0">
                <a:solidFill>
                  <a:srgbClr val="FFFF00"/>
                </a:solidFill>
              </a:rPr>
              <a:t>Đoài</a:t>
            </a:r>
            <a:r>
              <a:rPr lang="en-US" b="1" dirty="0" smtClean="0"/>
              <a:t> </a:t>
            </a:r>
            <a:r>
              <a:rPr lang="en-US" b="1" dirty="0" err="1"/>
              <a:t>có</a:t>
            </a:r>
            <a:r>
              <a:rPr lang="en-US" b="1" dirty="0"/>
              <a:t> </a:t>
            </a:r>
            <a:r>
              <a:rPr lang="en-US" b="1" dirty="0" err="1"/>
              <a:t>hàm</a:t>
            </a:r>
            <a:r>
              <a:rPr lang="en-US" b="1" dirty="0"/>
              <a:t> ý: </a:t>
            </a:r>
            <a:r>
              <a:rPr lang="en-US" b="1" dirty="0" smtClean="0"/>
              <a:t>u </a:t>
            </a:r>
            <a:r>
              <a:rPr lang="en-US" b="1" dirty="0" err="1"/>
              <a:t>đã</a:t>
            </a:r>
            <a:r>
              <a:rPr lang="en-US" b="1" dirty="0"/>
              <a:t> </a:t>
            </a:r>
            <a:r>
              <a:rPr lang="en-US" b="1" dirty="0" err="1"/>
              <a:t>bán</a:t>
            </a:r>
            <a:r>
              <a:rPr lang="en-US" b="1" dirty="0"/>
              <a:t> con </a:t>
            </a:r>
            <a:r>
              <a:rPr lang="en-US" b="1" dirty="0" err="1"/>
              <a:t>cho</a:t>
            </a:r>
            <a:r>
              <a:rPr lang="en-US" b="1" dirty="0"/>
              <a:t> </a:t>
            </a:r>
            <a:r>
              <a:rPr lang="en-US" b="1" dirty="0" err="1"/>
              <a:t>nhà</a:t>
            </a:r>
            <a:r>
              <a:rPr lang="en-US" b="1" dirty="0"/>
              <a:t> </a:t>
            </a:r>
            <a:r>
              <a:rPr lang="en-US" b="1" dirty="0" err="1"/>
              <a:t>cụ</a:t>
            </a:r>
            <a:r>
              <a:rPr lang="en-US" b="1" dirty="0"/>
              <a:t> </a:t>
            </a:r>
            <a:r>
              <a:rPr lang="en-US" b="1" dirty="0" err="1"/>
              <a:t>Nghị</a:t>
            </a:r>
            <a:r>
              <a:rPr lang="en-US" b="1" dirty="0"/>
              <a:t> ở </a:t>
            </a:r>
            <a:r>
              <a:rPr lang="en-US" b="1" dirty="0" err="1"/>
              <a:t>thôn</a:t>
            </a:r>
            <a:r>
              <a:rPr lang="en-US" b="1" dirty="0"/>
              <a:t> </a:t>
            </a:r>
            <a:r>
              <a:rPr lang="en-US" b="1" dirty="0" err="1" smtClean="0"/>
              <a:t>Đoài</a:t>
            </a:r>
            <a:r>
              <a:rPr lang="en-US" b="1" dirty="0" smtClean="0"/>
              <a:t>.</a:t>
            </a:r>
            <a:endParaRPr lang="en-US" b="1" dirty="0"/>
          </a:p>
          <a:p>
            <a:pPr marL="285750" indent="-285750" algn="just">
              <a:lnSpc>
                <a:spcPct val="115000"/>
              </a:lnSpc>
              <a:spcBef>
                <a:spcPts val="0"/>
              </a:spcBef>
              <a:spcAft>
                <a:spcPts val="750"/>
              </a:spcAft>
              <a:buFontTx/>
              <a:buChar char="-"/>
            </a:pPr>
            <a:endParaRPr lang="en-US" b="1" dirty="0"/>
          </a:p>
        </p:txBody>
      </p:sp>
      <p:sp>
        <p:nvSpPr>
          <p:cNvPr id="3" name="Cloud 2"/>
          <p:cNvSpPr/>
          <p:nvPr/>
        </p:nvSpPr>
        <p:spPr>
          <a:xfrm>
            <a:off x="5257800" y="133350"/>
            <a:ext cx="3733800" cy="3886200"/>
          </a:xfrm>
          <a:prstGeom prst="clou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0"/>
              </a:spcBef>
              <a:spcAft>
                <a:spcPts val="750"/>
              </a:spcAft>
            </a:pPr>
            <a:r>
              <a:rPr lang="en-US" b="1" dirty="0">
                <a:latin typeface="Arial" panose="020B0604020202020204" pitchFamily="34" charset="0"/>
                <a:cs typeface="Arial" panose="020B0604020202020204" pitchFamily="34" charset="0"/>
              </a:rPr>
              <a:t>a) </a:t>
            </a:r>
            <a:r>
              <a:rPr lang="en-US" b="1" dirty="0" err="1">
                <a:latin typeface="Arial" panose="020B0604020202020204" pitchFamily="34" charset="0"/>
                <a:cs typeface="Arial" panose="020B0604020202020204" pitchFamily="34" charset="0"/>
              </a:rPr>
              <a:t>Nêu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hàm</a:t>
            </a:r>
            <a:r>
              <a:rPr lang="en-US" b="1" dirty="0">
                <a:latin typeface="Arial" panose="020B0604020202020204" pitchFamily="34" charset="0"/>
                <a:cs typeface="Arial" panose="020B0604020202020204" pitchFamily="34" charset="0"/>
              </a:rPr>
              <a:t> ý </a:t>
            </a:r>
            <a:r>
              <a:rPr lang="en-US" b="1" dirty="0" err="1">
                <a:latin typeface="Arial" panose="020B0604020202020204" pitchFamily="34" charset="0"/>
                <a:cs typeface="Arial" panose="020B0604020202020204" pitchFamily="34" charset="0"/>
              </a:rPr>
              <a:t>của</a:t>
            </a:r>
            <a:r>
              <a:rPr lang="en-US" b="1" dirty="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các</a:t>
            </a:r>
            <a:r>
              <a:rPr lang="en-US" b="1" dirty="0" smtClean="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câu</a:t>
            </a:r>
            <a:r>
              <a:rPr lang="en-US" b="1" dirty="0">
                <a:latin typeface="Arial" panose="020B0604020202020204" pitchFamily="34" charset="0"/>
                <a:cs typeface="Arial" panose="020B0604020202020204" pitchFamily="34" charset="0"/>
              </a:rPr>
              <a:t> </a:t>
            </a:r>
            <a:r>
              <a:rPr lang="en-US" b="1" i="1" dirty="0" smtClean="0">
                <a:solidFill>
                  <a:srgbClr val="FFFF00"/>
                </a:solidFill>
                <a:latin typeface="Arial" panose="020B0604020202020204" pitchFamily="34" charset="0"/>
                <a:cs typeface="Arial" panose="020B0604020202020204" pitchFamily="34" charset="0"/>
              </a:rPr>
              <a:t>Con </a:t>
            </a:r>
            <a:r>
              <a:rPr lang="en-US" b="1" i="1" dirty="0" err="1">
                <a:solidFill>
                  <a:srgbClr val="FFFF00"/>
                </a:solidFill>
                <a:latin typeface="Arial" panose="020B0604020202020204" pitchFamily="34" charset="0"/>
                <a:cs typeface="Arial" panose="020B0604020202020204" pitchFamily="34" charset="0"/>
              </a:rPr>
              <a:t>chỉ</a:t>
            </a:r>
            <a:r>
              <a:rPr lang="en-US" b="1" i="1" dirty="0">
                <a:solidFill>
                  <a:srgbClr val="FFFF00"/>
                </a:solidFill>
                <a:latin typeface="Arial" panose="020B0604020202020204" pitchFamily="34" charset="0"/>
                <a:cs typeface="Arial" panose="020B0604020202020204" pitchFamily="34" charset="0"/>
              </a:rPr>
              <a:t> </a:t>
            </a:r>
            <a:r>
              <a:rPr lang="en-US" b="1" i="1" dirty="0" err="1">
                <a:solidFill>
                  <a:srgbClr val="FFFF00"/>
                </a:solidFill>
                <a:latin typeface="Arial" panose="020B0604020202020204" pitchFamily="34" charset="0"/>
                <a:cs typeface="Arial" panose="020B0604020202020204" pitchFamily="34" charset="0"/>
              </a:rPr>
              <a:t>được</a:t>
            </a:r>
            <a:r>
              <a:rPr lang="en-US" b="1" i="1" dirty="0">
                <a:solidFill>
                  <a:srgbClr val="FFFF00"/>
                </a:solidFill>
                <a:latin typeface="Arial" panose="020B0604020202020204" pitchFamily="34" charset="0"/>
                <a:cs typeface="Arial" panose="020B0604020202020204" pitchFamily="34" charset="0"/>
              </a:rPr>
              <a:t> </a:t>
            </a:r>
            <a:r>
              <a:rPr lang="en-US" b="1" i="1" dirty="0" err="1">
                <a:solidFill>
                  <a:srgbClr val="FFFF00"/>
                </a:solidFill>
                <a:latin typeface="Arial" panose="020B0604020202020204" pitchFamily="34" charset="0"/>
                <a:cs typeface="Arial" panose="020B0604020202020204" pitchFamily="34" charset="0"/>
              </a:rPr>
              <a:t>ăn</a:t>
            </a:r>
            <a:r>
              <a:rPr lang="en-US" b="1" i="1" dirty="0">
                <a:solidFill>
                  <a:srgbClr val="FFFF00"/>
                </a:solidFill>
                <a:latin typeface="Arial" panose="020B0604020202020204" pitchFamily="34" charset="0"/>
                <a:cs typeface="Arial" panose="020B0604020202020204" pitchFamily="34" charset="0"/>
              </a:rPr>
              <a:t> ở </a:t>
            </a:r>
            <a:r>
              <a:rPr lang="en-US" b="1" i="1" dirty="0" err="1">
                <a:solidFill>
                  <a:srgbClr val="FFFF00"/>
                </a:solidFill>
                <a:latin typeface="Arial" panose="020B0604020202020204" pitchFamily="34" charset="0"/>
                <a:cs typeface="Arial" panose="020B0604020202020204" pitchFamily="34" charset="0"/>
              </a:rPr>
              <a:t>nhà</a:t>
            </a:r>
            <a:r>
              <a:rPr lang="en-US" b="1" i="1" dirty="0">
                <a:solidFill>
                  <a:srgbClr val="FFFF00"/>
                </a:solidFill>
                <a:latin typeface="Arial" panose="020B0604020202020204" pitchFamily="34" charset="0"/>
                <a:cs typeface="Arial" panose="020B0604020202020204" pitchFamily="34" charset="0"/>
              </a:rPr>
              <a:t> </a:t>
            </a:r>
            <a:r>
              <a:rPr lang="en-US" b="1" i="1" dirty="0" err="1">
                <a:solidFill>
                  <a:srgbClr val="FFFF00"/>
                </a:solidFill>
                <a:latin typeface="Arial" panose="020B0604020202020204" pitchFamily="34" charset="0"/>
                <a:cs typeface="Arial" panose="020B0604020202020204" pitchFamily="34" charset="0"/>
              </a:rPr>
              <a:t>bữa</a:t>
            </a:r>
            <a:r>
              <a:rPr lang="en-US" b="1" i="1" dirty="0">
                <a:solidFill>
                  <a:srgbClr val="FFFF00"/>
                </a:solidFill>
                <a:latin typeface="Arial" panose="020B0604020202020204" pitchFamily="34" charset="0"/>
                <a:cs typeface="Arial" panose="020B0604020202020204" pitchFamily="34" charset="0"/>
              </a:rPr>
              <a:t> </a:t>
            </a:r>
            <a:r>
              <a:rPr lang="en-US" b="1" i="1" dirty="0" err="1">
                <a:solidFill>
                  <a:srgbClr val="FFFF00"/>
                </a:solidFill>
                <a:latin typeface="Arial" panose="020B0604020202020204" pitchFamily="34" charset="0"/>
                <a:cs typeface="Arial" panose="020B0604020202020204" pitchFamily="34" charset="0"/>
              </a:rPr>
              <a:t>này</a:t>
            </a:r>
            <a:r>
              <a:rPr lang="en-US" b="1" i="1" dirty="0">
                <a:solidFill>
                  <a:srgbClr val="FFFF00"/>
                </a:solidFill>
                <a:latin typeface="Arial" panose="020B0604020202020204" pitchFamily="34" charset="0"/>
                <a:cs typeface="Arial" panose="020B0604020202020204" pitchFamily="34" charset="0"/>
              </a:rPr>
              <a:t> </a:t>
            </a:r>
            <a:r>
              <a:rPr lang="en-US" b="1" i="1" dirty="0" err="1">
                <a:solidFill>
                  <a:srgbClr val="FFFF00"/>
                </a:solidFill>
                <a:latin typeface="Arial" panose="020B0604020202020204" pitchFamily="34" charset="0"/>
                <a:cs typeface="Arial" panose="020B0604020202020204" pitchFamily="34" charset="0"/>
              </a:rPr>
              <a:t>nữa</a:t>
            </a:r>
            <a:r>
              <a:rPr lang="en-US" b="1" i="1" dirty="0">
                <a:solidFill>
                  <a:srgbClr val="FFFF00"/>
                </a:solidFill>
                <a:latin typeface="Arial" panose="020B0604020202020204" pitchFamily="34" charset="0"/>
                <a:cs typeface="Arial" panose="020B0604020202020204" pitchFamily="34" charset="0"/>
              </a:rPr>
              <a:t> </a:t>
            </a:r>
            <a:r>
              <a:rPr lang="en-US" b="1" i="1" dirty="0" err="1" smtClean="0">
                <a:solidFill>
                  <a:srgbClr val="FFFF00"/>
                </a:solidFill>
                <a:latin typeface="Arial" panose="020B0604020202020204" pitchFamily="34" charset="0"/>
                <a:cs typeface="Arial" panose="020B0604020202020204" pitchFamily="34" charset="0"/>
              </a:rPr>
              <a:t>thôi</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và</a:t>
            </a:r>
            <a:r>
              <a:rPr lang="en-US" b="1" dirty="0" smtClean="0">
                <a:latin typeface="Arial" panose="020B0604020202020204" pitchFamily="34" charset="0"/>
                <a:cs typeface="Arial" panose="020B0604020202020204" pitchFamily="34" charset="0"/>
              </a:rPr>
              <a:t> </a:t>
            </a:r>
            <a:r>
              <a:rPr lang="en-US" b="1" i="1" dirty="0" smtClean="0">
                <a:solidFill>
                  <a:srgbClr val="FFFF00"/>
                </a:solidFill>
                <a:latin typeface="Arial" panose="020B0604020202020204" pitchFamily="34" charset="0"/>
                <a:cs typeface="Arial" panose="020B0604020202020204" pitchFamily="34" charset="0"/>
              </a:rPr>
              <a:t>Con </a:t>
            </a:r>
            <a:r>
              <a:rPr lang="en-US" b="1" i="1" dirty="0" err="1">
                <a:solidFill>
                  <a:srgbClr val="FFFF00"/>
                </a:solidFill>
                <a:latin typeface="Arial" panose="020B0604020202020204" pitchFamily="34" charset="0"/>
                <a:cs typeface="Arial" panose="020B0604020202020204" pitchFamily="34" charset="0"/>
              </a:rPr>
              <a:t>sẽ</a:t>
            </a:r>
            <a:r>
              <a:rPr lang="en-US" b="1" i="1" dirty="0">
                <a:solidFill>
                  <a:srgbClr val="FFFF00"/>
                </a:solidFill>
                <a:latin typeface="Arial" panose="020B0604020202020204" pitchFamily="34" charset="0"/>
                <a:cs typeface="Arial" panose="020B0604020202020204" pitchFamily="34" charset="0"/>
              </a:rPr>
              <a:t> </a:t>
            </a:r>
            <a:r>
              <a:rPr lang="en-US" b="1" i="1" dirty="0" err="1">
                <a:solidFill>
                  <a:srgbClr val="FFFF00"/>
                </a:solidFill>
                <a:latin typeface="Arial" panose="020B0604020202020204" pitchFamily="34" charset="0"/>
                <a:cs typeface="Arial" panose="020B0604020202020204" pitchFamily="34" charset="0"/>
              </a:rPr>
              <a:t>ăn</a:t>
            </a:r>
            <a:r>
              <a:rPr lang="en-US" b="1" i="1" dirty="0">
                <a:solidFill>
                  <a:srgbClr val="FFFF00"/>
                </a:solidFill>
                <a:latin typeface="Arial" panose="020B0604020202020204" pitchFamily="34" charset="0"/>
                <a:cs typeface="Arial" panose="020B0604020202020204" pitchFamily="34" charset="0"/>
              </a:rPr>
              <a:t> ở </a:t>
            </a:r>
            <a:r>
              <a:rPr lang="en-US" b="1" i="1" dirty="0" err="1">
                <a:solidFill>
                  <a:srgbClr val="FFFF00"/>
                </a:solidFill>
                <a:latin typeface="Arial" panose="020B0604020202020204" pitchFamily="34" charset="0"/>
                <a:cs typeface="Arial" panose="020B0604020202020204" pitchFamily="34" charset="0"/>
              </a:rPr>
              <a:t>nhà</a:t>
            </a:r>
            <a:r>
              <a:rPr lang="en-US" b="1" i="1" dirty="0">
                <a:solidFill>
                  <a:srgbClr val="FFFF00"/>
                </a:solidFill>
                <a:latin typeface="Arial" panose="020B0604020202020204" pitchFamily="34" charset="0"/>
                <a:cs typeface="Arial" panose="020B0604020202020204" pitchFamily="34" charset="0"/>
              </a:rPr>
              <a:t> </a:t>
            </a:r>
            <a:r>
              <a:rPr lang="en-US" b="1" i="1" dirty="0" err="1">
                <a:solidFill>
                  <a:srgbClr val="FFFF00"/>
                </a:solidFill>
                <a:latin typeface="Arial" panose="020B0604020202020204" pitchFamily="34" charset="0"/>
                <a:cs typeface="Arial" panose="020B0604020202020204" pitchFamily="34" charset="0"/>
              </a:rPr>
              <a:t>cụ</a:t>
            </a:r>
            <a:r>
              <a:rPr lang="en-US" b="1" i="1" dirty="0">
                <a:solidFill>
                  <a:srgbClr val="FFFF00"/>
                </a:solidFill>
                <a:latin typeface="Arial" panose="020B0604020202020204" pitchFamily="34" charset="0"/>
                <a:cs typeface="Arial" panose="020B0604020202020204" pitchFamily="34" charset="0"/>
              </a:rPr>
              <a:t> </a:t>
            </a:r>
            <a:r>
              <a:rPr lang="en-US" b="1" i="1" dirty="0" err="1">
                <a:solidFill>
                  <a:srgbClr val="FFFF00"/>
                </a:solidFill>
                <a:latin typeface="Arial" panose="020B0604020202020204" pitchFamily="34" charset="0"/>
                <a:cs typeface="Arial" panose="020B0604020202020204" pitchFamily="34" charset="0"/>
              </a:rPr>
              <a:t>Nghị</a:t>
            </a:r>
            <a:r>
              <a:rPr lang="en-US" b="1" i="1" dirty="0">
                <a:solidFill>
                  <a:srgbClr val="FFFF00"/>
                </a:solidFill>
                <a:latin typeface="Arial" panose="020B0604020202020204" pitchFamily="34" charset="0"/>
                <a:cs typeface="Arial" panose="020B0604020202020204" pitchFamily="34" charset="0"/>
              </a:rPr>
              <a:t> </a:t>
            </a:r>
            <a:r>
              <a:rPr lang="en-US" b="1" i="1" dirty="0" err="1">
                <a:solidFill>
                  <a:srgbClr val="FFFF00"/>
                </a:solidFill>
                <a:latin typeface="Arial" panose="020B0604020202020204" pitchFamily="34" charset="0"/>
                <a:cs typeface="Arial" panose="020B0604020202020204" pitchFamily="34" charset="0"/>
              </a:rPr>
              <a:t>thôn</a:t>
            </a:r>
            <a:r>
              <a:rPr lang="en-US" b="1" i="1" dirty="0">
                <a:solidFill>
                  <a:srgbClr val="FFFF00"/>
                </a:solidFill>
                <a:latin typeface="Arial" panose="020B0604020202020204" pitchFamily="34" charset="0"/>
                <a:cs typeface="Arial" panose="020B0604020202020204" pitchFamily="34" charset="0"/>
              </a:rPr>
              <a:t> </a:t>
            </a:r>
            <a:r>
              <a:rPr lang="en-US" b="1" i="1" dirty="0" err="1">
                <a:solidFill>
                  <a:srgbClr val="FFFF00"/>
                </a:solidFill>
                <a:latin typeface="Arial" panose="020B0604020202020204" pitchFamily="34" charset="0"/>
                <a:cs typeface="Arial" panose="020B0604020202020204" pitchFamily="34" charset="0"/>
              </a:rPr>
              <a:t>Đoài</a:t>
            </a:r>
            <a:r>
              <a:rPr lang="en-US" b="1" dirty="0" smtClean="0">
                <a:latin typeface="Arial" panose="020B0604020202020204" pitchFamily="34" charset="0"/>
                <a:cs typeface="Arial" panose="020B0604020202020204" pitchFamily="34" charset="0"/>
              </a:rPr>
              <a:t>.</a:t>
            </a:r>
            <a:r>
              <a:rPr lang="en-US" b="1" dirty="0" smtClean="0">
                <a:solidFill>
                  <a:srgbClr val="FFFF00"/>
                </a:solidFill>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Vì</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sao</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chị</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Dậu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không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dám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nói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thẳng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với</a:t>
            </a:r>
            <a:r>
              <a:rPr lang="en-US" b="1" dirty="0">
                <a:latin typeface="Arial" panose="020B0604020202020204" pitchFamily="34" charset="0"/>
                <a:cs typeface="Arial" panose="020B0604020202020204" pitchFamily="34" charset="0"/>
              </a:rPr>
              <a:t> con </a:t>
            </a:r>
            <a:r>
              <a:rPr lang="en-US" b="1" dirty="0" err="1">
                <a:latin typeface="Arial" panose="020B0604020202020204" pitchFamily="34" charset="0"/>
                <a:cs typeface="Arial" panose="020B0604020202020204" pitchFamily="34" charset="0"/>
              </a:rPr>
              <a:t>mà</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phải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dùng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hàm</a:t>
            </a:r>
            <a:r>
              <a:rPr lang="en-US" b="1" dirty="0">
                <a:latin typeface="Arial" panose="020B0604020202020204" pitchFamily="34" charset="0"/>
                <a:cs typeface="Arial" panose="020B0604020202020204" pitchFamily="34" charset="0"/>
              </a:rPr>
              <a:t> ý?</a:t>
            </a:r>
            <a:endParaRPr lang="en-US" b="1" dirty="0">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457200" y="4152900"/>
            <a:ext cx="8305800" cy="706347"/>
          </a:xfrm>
          <a:prstGeom prst="rect">
            <a:avLst/>
          </a:prstGeom>
        </p:spPr>
        <p:txBody>
          <a:bodyPr wrap="square" lIns="68580" tIns="34290" rIns="68580" bIns="34290">
            <a:spAutoFit/>
          </a:bodyPr>
          <a:lstStyle/>
          <a:p>
            <a:pPr algn="just">
              <a:lnSpc>
                <a:spcPct val="120000"/>
              </a:lnSpc>
              <a:spcBef>
                <a:spcPts val="600"/>
              </a:spcBef>
              <a:spcAft>
                <a:spcPts val="0"/>
              </a:spcAft>
            </a:pPr>
            <a:r>
              <a:rPr lang="en-US" b="1" dirty="0" smtClean="0"/>
              <a:t>- </a:t>
            </a:r>
            <a:r>
              <a:rPr lang="en-US" b="1" dirty="0" err="1"/>
              <a:t>Không</a:t>
            </a:r>
            <a:r>
              <a:rPr lang="en-US" b="1" dirty="0"/>
              <a:t> </a:t>
            </a:r>
            <a:r>
              <a:rPr lang="en-US" b="1" dirty="0" err="1"/>
              <a:t>còn</a:t>
            </a:r>
            <a:r>
              <a:rPr lang="en-US" b="1" dirty="0"/>
              <a:t> </a:t>
            </a:r>
            <a:r>
              <a:rPr lang="en-US" b="1" dirty="0" err="1"/>
              <a:t>cách</a:t>
            </a:r>
            <a:r>
              <a:rPr lang="en-US" b="1" dirty="0"/>
              <a:t> </a:t>
            </a:r>
            <a:r>
              <a:rPr lang="en-US" b="1" dirty="0" err="1"/>
              <a:t>nào</a:t>
            </a:r>
            <a:r>
              <a:rPr lang="en-US" b="1" dirty="0"/>
              <a:t> </a:t>
            </a:r>
            <a:r>
              <a:rPr lang="en-US" b="1" dirty="0" err="1"/>
              <a:t>khác</a:t>
            </a:r>
            <a:r>
              <a:rPr lang="en-US" b="1" dirty="0"/>
              <a:t>, </a:t>
            </a:r>
            <a:r>
              <a:rPr lang="en-US" b="1" dirty="0" err="1"/>
              <a:t>chị</a:t>
            </a:r>
            <a:r>
              <a:rPr lang="en-US" b="1" dirty="0"/>
              <a:t> </a:t>
            </a:r>
            <a:r>
              <a:rPr lang="en-US" b="1" dirty="0" err="1"/>
              <a:t>Dậu</a:t>
            </a:r>
            <a:r>
              <a:rPr lang="en-US" b="1" dirty="0"/>
              <a:t> </a:t>
            </a:r>
            <a:r>
              <a:rPr lang="en-US" b="1" dirty="0" err="1"/>
              <a:t>đành</a:t>
            </a:r>
            <a:r>
              <a:rPr lang="en-US" b="1" dirty="0"/>
              <a:t> </a:t>
            </a:r>
            <a:r>
              <a:rPr lang="en-US" b="1" dirty="0" err="1"/>
              <a:t>phải</a:t>
            </a:r>
            <a:r>
              <a:rPr lang="en-US" b="1" dirty="0"/>
              <a:t> </a:t>
            </a:r>
            <a:r>
              <a:rPr lang="en-US" b="1" dirty="0" err="1"/>
              <a:t>bán</a:t>
            </a:r>
            <a:r>
              <a:rPr lang="en-US" b="1" dirty="0"/>
              <a:t> con. </a:t>
            </a:r>
            <a:r>
              <a:rPr lang="en-US" b="1" dirty="0" err="1"/>
              <a:t>Điều</a:t>
            </a:r>
            <a:r>
              <a:rPr lang="en-US" b="1" dirty="0"/>
              <a:t> </a:t>
            </a:r>
            <a:r>
              <a:rPr lang="en-US" b="1" dirty="0" err="1"/>
              <a:t>này</a:t>
            </a:r>
            <a:r>
              <a:rPr lang="en-US" b="1" dirty="0"/>
              <a:t> </a:t>
            </a:r>
            <a:r>
              <a:rPr lang="en-US" b="1" dirty="0" err="1"/>
              <a:t>khiến</a:t>
            </a:r>
            <a:r>
              <a:rPr lang="en-US" b="1" dirty="0"/>
              <a:t> </a:t>
            </a:r>
            <a:r>
              <a:rPr lang="en-US" b="1" dirty="0" err="1"/>
              <a:t>chị</a:t>
            </a:r>
            <a:r>
              <a:rPr lang="en-US" b="1" dirty="0"/>
              <a:t> </a:t>
            </a:r>
            <a:r>
              <a:rPr lang="en-US" b="1" dirty="0" err="1"/>
              <a:t>rất</a:t>
            </a:r>
            <a:r>
              <a:rPr lang="en-US" b="1" dirty="0"/>
              <a:t> </a:t>
            </a:r>
            <a:r>
              <a:rPr lang="en-US" b="1" dirty="0" err="1"/>
              <a:t>đau</a:t>
            </a:r>
            <a:r>
              <a:rPr lang="en-US" b="1" dirty="0"/>
              <a:t> </a:t>
            </a:r>
            <a:r>
              <a:rPr lang="en-US" b="1" dirty="0" err="1"/>
              <a:t>lòng</a:t>
            </a:r>
            <a:r>
              <a:rPr lang="en-US" b="1" dirty="0"/>
              <a:t> </a:t>
            </a:r>
            <a:r>
              <a:rPr lang="en-US" b="1" dirty="0" err="1"/>
              <a:t>nên</a:t>
            </a:r>
            <a:r>
              <a:rPr lang="en-US" b="1" dirty="0"/>
              <a:t> </a:t>
            </a:r>
            <a:r>
              <a:rPr lang="en-US" b="1" dirty="0" err="1"/>
              <a:t>không</a:t>
            </a:r>
            <a:r>
              <a:rPr lang="en-US" b="1" dirty="0"/>
              <a:t> </a:t>
            </a:r>
            <a:r>
              <a:rPr lang="en-US" b="1" dirty="0" err="1"/>
              <a:t>thể</a:t>
            </a:r>
            <a:r>
              <a:rPr lang="en-US" b="1" dirty="0"/>
              <a:t> </a:t>
            </a:r>
            <a:r>
              <a:rPr lang="en-US" b="1" dirty="0" err="1"/>
              <a:t>nói</a:t>
            </a:r>
            <a:r>
              <a:rPr lang="en-US" b="1" dirty="0"/>
              <a:t> </a:t>
            </a:r>
            <a:r>
              <a:rPr lang="en-US" b="1" dirty="0" err="1"/>
              <a:t>thẳng</a:t>
            </a:r>
            <a:r>
              <a:rPr lang="en-US" b="1" dirty="0"/>
              <a:t> </a:t>
            </a:r>
            <a:r>
              <a:rPr lang="en-US" b="1" dirty="0" err="1"/>
              <a:t>ra</a:t>
            </a:r>
            <a:r>
              <a:rPr lang="en-US" b="1" dirty="0"/>
              <a:t> </a:t>
            </a:r>
            <a:r>
              <a:rPr lang="en-US" b="1" dirty="0" err="1"/>
              <a:t>mà</a:t>
            </a:r>
            <a:r>
              <a:rPr lang="en-US" b="1" dirty="0"/>
              <a:t> </a:t>
            </a:r>
            <a:r>
              <a:rPr lang="en-US" b="1" dirty="0" err="1"/>
              <a:t>phải</a:t>
            </a:r>
            <a:r>
              <a:rPr lang="en-US" b="1" dirty="0"/>
              <a:t> </a:t>
            </a:r>
            <a:r>
              <a:rPr lang="en-US" b="1" dirty="0" err="1"/>
              <a:t>sử</a:t>
            </a:r>
            <a:r>
              <a:rPr lang="en-US" b="1" dirty="0"/>
              <a:t> </a:t>
            </a:r>
            <a:r>
              <a:rPr lang="en-US" b="1" dirty="0" err="1"/>
              <a:t>dụng</a:t>
            </a:r>
            <a:r>
              <a:rPr lang="en-US" b="1" dirty="0"/>
              <a:t> </a:t>
            </a:r>
            <a:r>
              <a:rPr lang="en-US" b="1" dirty="0" err="1"/>
              <a:t>hàm</a:t>
            </a:r>
            <a:r>
              <a:rPr lang="en-US" b="1" dirty="0"/>
              <a:t> ý.</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Double Wave 5"/>
          <p:cNvSpPr/>
          <p:nvPr/>
        </p:nvSpPr>
        <p:spPr>
          <a:xfrm>
            <a:off x="457200" y="195791"/>
            <a:ext cx="3886200" cy="685799"/>
          </a:xfrm>
          <a:prstGeom prst="doubleWav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FF0000"/>
                </a:solidFill>
                <a:latin typeface="Arial" panose="020B0604020202020204" pitchFamily="34" charset="0"/>
                <a:cs typeface="Arial" panose="020B0604020202020204" pitchFamily="34" charset="0"/>
              </a:rPr>
              <a:t>II. </a:t>
            </a:r>
            <a:r>
              <a:rPr lang="en-US" sz="2100" b="1" dirty="0" err="1">
                <a:solidFill>
                  <a:srgbClr val="FF0000"/>
                </a:solidFill>
                <a:latin typeface="Arial" panose="020B0604020202020204" pitchFamily="34" charset="0"/>
                <a:cs typeface="Arial" panose="020B0604020202020204" pitchFamily="34" charset="0"/>
              </a:rPr>
              <a:t>Điều</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kiện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sử</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dụng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hàm</a:t>
            </a:r>
            <a:r>
              <a:rPr lang="en-US" sz="2100" b="1" dirty="0">
                <a:solidFill>
                  <a:srgbClr val="FF0000"/>
                </a:solidFill>
                <a:latin typeface="Arial" panose="020B0604020202020204" pitchFamily="34" charset="0"/>
                <a:cs typeface="Arial" panose="020B0604020202020204" pitchFamily="34" charset="0"/>
              </a:rPr>
              <a:t> ý</a:t>
            </a:r>
            <a:endParaRPr lang="en-US" sz="21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8151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up)">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wipe(up)">
                                      <p:cBhvr>
                                        <p:cTn id="23" dur="500"/>
                                        <p:tgtEl>
                                          <p:spTgt spid="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wipe(up)">
                                      <p:cBhvr>
                                        <p:cTn id="2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971550"/>
            <a:ext cx="4267199" cy="3046988"/>
          </a:xfrm>
          <a:prstGeom prst="rect">
            <a:avLst/>
          </a:prstGeom>
        </p:spPr>
        <p:txBody>
          <a:bodyPr wrap="square" lIns="68580" tIns="34290" rIns="68580" bIns="34290">
            <a:spAutoFit/>
          </a:bodyPr>
          <a:lstStyle/>
          <a:p>
            <a:pPr algn="just">
              <a:lnSpc>
                <a:spcPct val="120000"/>
              </a:lnSpc>
              <a:spcBef>
                <a:spcPts val="1800"/>
              </a:spcBef>
              <a:spcAft>
                <a:spcPts val="0"/>
              </a:spcAft>
            </a:pPr>
            <a:r>
              <a:rPr lang="vi-VN" b="1" dirty="0"/>
              <a:t>- Hàm ý trong câu nói thứ hai của chị Dậu rõ hơn. Chị phải nói rõ như vậy vì cái Tí không hiểu được hàm ý trong câu nói thứ nhất, nên nó hỏi lại </a:t>
            </a:r>
            <a:r>
              <a:rPr lang="vi-VN" b="1" i="1" dirty="0" smtClean="0">
                <a:solidFill>
                  <a:srgbClr val="FFFF00"/>
                </a:solidFill>
              </a:rPr>
              <a:t>Vậy </a:t>
            </a:r>
            <a:r>
              <a:rPr lang="vi-VN" b="1" i="1" dirty="0">
                <a:solidFill>
                  <a:srgbClr val="FFFF00"/>
                </a:solidFill>
              </a:rPr>
              <a:t>thì bữa sau con ăn ở đâu</a:t>
            </a:r>
            <a:r>
              <a:rPr lang="vi-VN" b="1" i="1" dirty="0" smtClean="0">
                <a:solidFill>
                  <a:srgbClr val="FFFF00"/>
                </a:solidFill>
              </a:rPr>
              <a:t>?</a:t>
            </a:r>
            <a:r>
              <a:rPr lang="vi-VN" b="1" dirty="0" smtClean="0"/>
              <a:t>. </a:t>
            </a:r>
            <a:r>
              <a:rPr lang="vi-VN" b="1" dirty="0"/>
              <a:t>Hơn nữa, chính chị cũng không thể chịu đựng nổi sự đau đớn khi phải kéo dài những giây phút “lừa dối” cái Tí. </a:t>
            </a:r>
          </a:p>
          <a:p>
            <a:pPr marL="285750" indent="-285750" algn="just">
              <a:lnSpc>
                <a:spcPct val="115000"/>
              </a:lnSpc>
              <a:spcBef>
                <a:spcPts val="0"/>
              </a:spcBef>
              <a:spcAft>
                <a:spcPts val="750"/>
              </a:spcAft>
              <a:buFontTx/>
              <a:buChar char="-"/>
            </a:pPr>
            <a:endParaRPr lang="en-US" b="1" dirty="0"/>
          </a:p>
        </p:txBody>
      </p:sp>
      <p:sp>
        <p:nvSpPr>
          <p:cNvPr id="3" name="Cloud 2"/>
          <p:cNvSpPr/>
          <p:nvPr/>
        </p:nvSpPr>
        <p:spPr>
          <a:xfrm>
            <a:off x="4876800" y="133350"/>
            <a:ext cx="4114800" cy="3581400"/>
          </a:xfrm>
          <a:prstGeom prst="clou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0"/>
              </a:spcBef>
              <a:spcAft>
                <a:spcPts val="750"/>
              </a:spcAft>
            </a:pPr>
            <a:r>
              <a:rPr lang="vi-VN" b="1" dirty="0">
                <a:cs typeface="Arial" panose="020B0604020202020204" pitchFamily="34" charset="0"/>
              </a:rPr>
              <a:t>b) Hàm ý trong câu nói nào của chị Dậu rõ hơn? Vì sao chị Dậu phải nói rõ hơn như vậy? Chi tiết nào trong đoạn trích cho thấy cái Tí đã hiểu hàm ý trong câu nói của mẹ?</a:t>
            </a:r>
          </a:p>
        </p:txBody>
      </p:sp>
      <p:sp>
        <p:nvSpPr>
          <p:cNvPr id="5" name="Rectangle 4"/>
          <p:cNvSpPr/>
          <p:nvPr/>
        </p:nvSpPr>
        <p:spPr>
          <a:xfrm>
            <a:off x="457200" y="3816230"/>
            <a:ext cx="8305800" cy="1066446"/>
          </a:xfrm>
          <a:prstGeom prst="rect">
            <a:avLst/>
          </a:prstGeom>
        </p:spPr>
        <p:txBody>
          <a:bodyPr wrap="square" lIns="68580" tIns="34290" rIns="68580" bIns="34290">
            <a:spAutoFit/>
          </a:bodyPr>
          <a:lstStyle/>
          <a:p>
            <a:pPr algn="just">
              <a:lnSpc>
                <a:spcPct val="120000"/>
              </a:lnSpc>
              <a:spcBef>
                <a:spcPts val="600"/>
              </a:spcBef>
              <a:spcAft>
                <a:spcPts val="0"/>
              </a:spcAft>
            </a:pPr>
            <a:r>
              <a:rPr lang="vi-VN" b="1" dirty="0"/>
              <a:t>- Sự </a:t>
            </a:r>
            <a:r>
              <a:rPr lang="vi-VN" b="1" i="1" dirty="0" smtClean="0"/>
              <a:t>giãy nảy </a:t>
            </a:r>
            <a:r>
              <a:rPr lang="vi-VN" b="1" dirty="0"/>
              <a:t>và câu nói trong tiếng khóc của cái Tí </a:t>
            </a:r>
            <a:r>
              <a:rPr lang="vi-VN" b="1" i="1" dirty="0" smtClean="0">
                <a:solidFill>
                  <a:srgbClr val="FFFF00"/>
                </a:solidFill>
              </a:rPr>
              <a:t>U </a:t>
            </a:r>
            <a:r>
              <a:rPr lang="vi-VN" b="1" i="1" dirty="0">
                <a:solidFill>
                  <a:srgbClr val="FFFF00"/>
                </a:solidFill>
              </a:rPr>
              <a:t>bán con thật đấy ư? Con van u, con lạy u, con còn bé bỏng, u đừng đem bán con đi, tội nghiệp. U để cho con ở nhà chơi với em con</a:t>
            </a:r>
            <a:r>
              <a:rPr lang="vi-VN" b="1" i="1" dirty="0" smtClean="0">
                <a:solidFill>
                  <a:srgbClr val="FFFF00"/>
                </a:solidFill>
              </a:rPr>
              <a:t>.</a:t>
            </a:r>
            <a:r>
              <a:rPr lang="vi-VN" b="1" dirty="0" smtClean="0"/>
              <a:t> </a:t>
            </a:r>
            <a:r>
              <a:rPr lang="en-US" b="1" dirty="0" smtClean="0"/>
              <a:t>c</a:t>
            </a:r>
            <a:r>
              <a:rPr lang="vi-VN" b="1" dirty="0" smtClean="0"/>
              <a:t>ho </a:t>
            </a:r>
            <a:r>
              <a:rPr lang="vi-VN" b="1" dirty="0"/>
              <a:t>thấy Tí đã hiểu mẹ nói gì.</a:t>
            </a:r>
          </a:p>
        </p:txBody>
      </p:sp>
      <p:sp>
        <p:nvSpPr>
          <p:cNvPr id="6" name="Double Wave 5"/>
          <p:cNvSpPr/>
          <p:nvPr/>
        </p:nvSpPr>
        <p:spPr>
          <a:xfrm>
            <a:off x="457200" y="195791"/>
            <a:ext cx="3886200" cy="685799"/>
          </a:xfrm>
          <a:prstGeom prst="doubleWav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FF0000"/>
                </a:solidFill>
                <a:latin typeface="Arial" panose="020B0604020202020204" pitchFamily="34" charset="0"/>
                <a:cs typeface="Arial" panose="020B0604020202020204" pitchFamily="34" charset="0"/>
              </a:rPr>
              <a:t>II. </a:t>
            </a:r>
            <a:r>
              <a:rPr lang="en-US" sz="2100" b="1" dirty="0" err="1">
                <a:solidFill>
                  <a:srgbClr val="FF0000"/>
                </a:solidFill>
                <a:latin typeface="Arial" panose="020B0604020202020204" pitchFamily="34" charset="0"/>
                <a:cs typeface="Arial" panose="020B0604020202020204" pitchFamily="34" charset="0"/>
              </a:rPr>
              <a:t>Điều</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kiện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sử</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dụng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hàm</a:t>
            </a:r>
            <a:r>
              <a:rPr lang="en-US" sz="2100" b="1" dirty="0">
                <a:solidFill>
                  <a:srgbClr val="FF0000"/>
                </a:solidFill>
                <a:latin typeface="Arial" panose="020B0604020202020204" pitchFamily="34" charset="0"/>
                <a:cs typeface="Arial" panose="020B0604020202020204" pitchFamily="34" charset="0"/>
              </a:rPr>
              <a:t> ý</a:t>
            </a:r>
            <a:endParaRPr lang="en-US" sz="21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2250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wipe(up)">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up)">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8167" y="2606847"/>
            <a:ext cx="1473534" cy="392415"/>
          </a:xfrm>
          <a:prstGeom prst="rect">
            <a:avLst/>
          </a:prstGeom>
        </p:spPr>
        <p:txBody>
          <a:bodyPr wrap="square" lIns="68580" tIns="34290" rIns="68580" bIns="34290">
            <a:spAutoFit/>
          </a:bodyPr>
          <a:lstStyle/>
          <a:p>
            <a:endParaRPr lang="en-US" sz="2100" b="1" dirty="0">
              <a:solidFill>
                <a:srgbClr val="FF0000"/>
              </a:solidFill>
            </a:endParaRPr>
          </a:p>
        </p:txBody>
      </p:sp>
      <p:sp>
        <p:nvSpPr>
          <p:cNvPr id="18" name="Horizontal Scroll 17"/>
          <p:cNvSpPr/>
          <p:nvPr/>
        </p:nvSpPr>
        <p:spPr>
          <a:xfrm>
            <a:off x="1981200" y="57150"/>
            <a:ext cx="5934345" cy="972108"/>
          </a:xfrm>
          <a:prstGeom prst="horizontalScroll">
            <a:avLst>
              <a:gd name="adj" fmla="val 2500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dirty="0">
                <a:solidFill>
                  <a:srgbClr val="FF0000"/>
                </a:solidFill>
                <a:latin typeface="Arial" panose="020B0604020202020204" pitchFamily="34" charset="0"/>
                <a:cs typeface="Arial" panose="020B0604020202020204" pitchFamily="34" charset="0"/>
              </a:rPr>
              <a:t>B</a:t>
            </a:r>
            <a:r>
              <a:rPr lang="en-US" sz="2100" b="1" dirty="0" smtClean="0">
                <a:solidFill>
                  <a:srgbClr val="FF0000"/>
                </a:solidFill>
                <a:latin typeface="Arial" panose="020B0604020202020204" pitchFamily="34" charset="0"/>
                <a:cs typeface="Arial" panose="020B0604020202020204" pitchFamily="34" charset="0"/>
              </a:rPr>
              <a:t>. Nghĩa </a:t>
            </a:r>
            <a:r>
              <a:rPr lang="en-US" sz="2100" b="1" dirty="0" err="1" smtClean="0">
                <a:solidFill>
                  <a:srgbClr val="FF0000"/>
                </a:solidFill>
                <a:latin typeface="Arial" panose="020B0604020202020204" pitchFamily="34" charset="0"/>
                <a:cs typeface="Arial" panose="020B0604020202020204" pitchFamily="34" charset="0"/>
              </a:rPr>
              <a:t>tường</a:t>
            </a:r>
            <a:r>
              <a:rPr lang="en-US" sz="2100" b="1" dirty="0" smtClean="0">
                <a:solidFill>
                  <a:srgbClr val="FF0000"/>
                </a:solidFill>
                <a:latin typeface="Arial" panose="020B0604020202020204" pitchFamily="34" charset="0"/>
                <a:cs typeface="Arial" panose="020B0604020202020204" pitchFamily="34" charset="0"/>
              </a:rPr>
              <a:t> minh </a:t>
            </a:r>
            <a:r>
              <a:rPr lang="en-US" sz="2100" b="1" dirty="0" err="1" smtClean="0">
                <a:solidFill>
                  <a:srgbClr val="FF0000"/>
                </a:solidFill>
                <a:latin typeface="Arial" panose="020B0604020202020204" pitchFamily="34" charset="0"/>
                <a:cs typeface="Arial" panose="020B0604020202020204" pitchFamily="34" charset="0"/>
              </a:rPr>
              <a:t>và</a:t>
            </a:r>
            <a:r>
              <a:rPr lang="en-US" sz="2100" b="1" dirty="0" smtClean="0">
                <a:solidFill>
                  <a:srgbClr val="FF0000"/>
                </a:solidFill>
                <a:latin typeface="Arial" panose="020B0604020202020204" pitchFamily="34" charset="0"/>
                <a:cs typeface="Arial" panose="020B0604020202020204" pitchFamily="34" charset="0"/>
              </a:rPr>
              <a:t> </a:t>
            </a:r>
            <a:r>
              <a:rPr lang="en-US" sz="2100" b="1" dirty="0" err="1" smtClean="0">
                <a:solidFill>
                  <a:srgbClr val="FF0000"/>
                </a:solidFill>
                <a:latin typeface="Arial" panose="020B0604020202020204" pitchFamily="34" charset="0"/>
                <a:cs typeface="Arial" panose="020B0604020202020204" pitchFamily="34" charset="0"/>
              </a:rPr>
              <a:t>hàm</a:t>
            </a:r>
            <a:r>
              <a:rPr lang="en-US" sz="2100" b="1" dirty="0" smtClean="0">
                <a:solidFill>
                  <a:srgbClr val="FF0000"/>
                </a:solidFill>
                <a:latin typeface="Arial" panose="020B0604020202020204" pitchFamily="34" charset="0"/>
                <a:cs typeface="Arial" panose="020B0604020202020204" pitchFamily="34" charset="0"/>
              </a:rPr>
              <a:t> ý</a:t>
            </a:r>
            <a:endParaRPr lang="en-US" sz="2100" b="1" dirty="0">
              <a:solidFill>
                <a:srgbClr val="FF0000"/>
              </a:solidFill>
              <a:latin typeface="Arial" panose="020B0604020202020204" pitchFamily="34" charset="0"/>
              <a:cs typeface="Arial" panose="020B0604020202020204" pitchFamily="34" charset="0"/>
            </a:endParaRPr>
          </a:p>
        </p:txBody>
      </p:sp>
      <p:pic>
        <p:nvPicPr>
          <p:cNvPr id="10"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957409"/>
            <a:ext cx="1905000" cy="3999550"/>
          </a:xfrm>
          <a:prstGeom prst="rect">
            <a:avLst/>
          </a:prstGeom>
        </p:spPr>
      </p:pic>
      <p:sp>
        <p:nvSpPr>
          <p:cNvPr id="11" name="Rectangle 10"/>
          <p:cNvSpPr/>
          <p:nvPr/>
        </p:nvSpPr>
        <p:spPr>
          <a:xfrm>
            <a:off x="152400" y="1059582"/>
            <a:ext cx="1828800" cy="2716128"/>
          </a:xfrm>
          <a:prstGeom prst="rect">
            <a:avLst/>
          </a:prstGeom>
        </p:spPr>
        <p:txBody>
          <a:bodyPr wrap="square" lIns="68580" tIns="34290" rIns="68580" bIns="34290">
            <a:spAutoFit/>
          </a:bodyPr>
          <a:lstStyle/>
          <a:p>
            <a:pPr algn="just">
              <a:spcBef>
                <a:spcPts val="300"/>
              </a:spcBef>
            </a:pPr>
            <a:r>
              <a:rPr lang="en-US" b="1" dirty="0" smtClean="0">
                <a:solidFill>
                  <a:schemeClr val="bg1"/>
                </a:solidFill>
              </a:rPr>
              <a:t>I. </a:t>
            </a:r>
            <a:r>
              <a:rPr lang="en-US" b="1" dirty="0" err="1" smtClean="0">
                <a:solidFill>
                  <a:schemeClr val="bg1"/>
                </a:solidFill>
              </a:rPr>
              <a:t>Phân</a:t>
            </a:r>
            <a:r>
              <a:rPr lang="en-US" b="1" dirty="0" smtClean="0">
                <a:solidFill>
                  <a:schemeClr val="bg1"/>
                </a:solidFill>
              </a:rPr>
              <a:t> </a:t>
            </a:r>
            <a:r>
              <a:rPr lang="en-US" b="1" dirty="0" err="1" smtClean="0">
                <a:solidFill>
                  <a:schemeClr val="bg1"/>
                </a:solidFill>
              </a:rPr>
              <a:t>biệt</a:t>
            </a:r>
            <a:r>
              <a:rPr lang="en-US" b="1" dirty="0" smtClean="0">
                <a:solidFill>
                  <a:schemeClr val="bg1"/>
                </a:solidFill>
              </a:rPr>
              <a:t> </a:t>
            </a:r>
            <a:r>
              <a:rPr lang="en-US" b="1" dirty="0" err="1" smtClean="0">
                <a:solidFill>
                  <a:schemeClr val="bg1"/>
                </a:solidFill>
              </a:rPr>
              <a:t>nghĩa</a:t>
            </a:r>
            <a:r>
              <a:rPr lang="en-US" b="1" dirty="0" smtClean="0">
                <a:solidFill>
                  <a:schemeClr val="bg1"/>
                </a:solidFill>
              </a:rPr>
              <a:t> </a:t>
            </a:r>
            <a:r>
              <a:rPr lang="en-US" b="1" dirty="0" err="1" smtClean="0">
                <a:solidFill>
                  <a:schemeClr val="bg1"/>
                </a:solidFill>
              </a:rPr>
              <a:t>tường</a:t>
            </a:r>
            <a:r>
              <a:rPr lang="en-US" b="1" dirty="0" smtClean="0">
                <a:solidFill>
                  <a:schemeClr val="bg1"/>
                </a:solidFill>
              </a:rPr>
              <a:t> minh </a:t>
            </a:r>
            <a:r>
              <a:rPr lang="en-US" b="1" dirty="0" err="1" smtClean="0">
                <a:solidFill>
                  <a:schemeClr val="bg1"/>
                </a:solidFill>
              </a:rPr>
              <a:t>và</a:t>
            </a:r>
            <a:r>
              <a:rPr lang="en-US" b="1" dirty="0" smtClean="0">
                <a:solidFill>
                  <a:schemeClr val="bg1"/>
                </a:solidFill>
              </a:rPr>
              <a:t> </a:t>
            </a:r>
            <a:r>
              <a:rPr lang="en-US" b="1" dirty="0" err="1" smtClean="0">
                <a:solidFill>
                  <a:schemeClr val="bg1"/>
                </a:solidFill>
              </a:rPr>
              <a:t>hàm</a:t>
            </a:r>
            <a:r>
              <a:rPr lang="en-US" b="1" dirty="0" smtClean="0">
                <a:solidFill>
                  <a:schemeClr val="bg1"/>
                </a:solidFill>
              </a:rPr>
              <a:t> ý</a:t>
            </a:r>
          </a:p>
          <a:p>
            <a:pPr algn="just">
              <a:spcBef>
                <a:spcPts val="300"/>
              </a:spcBef>
            </a:pPr>
            <a:r>
              <a:rPr lang="en-US" b="1" dirty="0" smtClean="0">
                <a:solidFill>
                  <a:schemeClr val="bg1"/>
                </a:solidFill>
              </a:rPr>
              <a:t>II. </a:t>
            </a:r>
            <a:r>
              <a:rPr lang="en-US" b="1" dirty="0" err="1" smtClean="0">
                <a:solidFill>
                  <a:schemeClr val="bg1"/>
                </a:solidFill>
              </a:rPr>
              <a:t>Điều</a:t>
            </a:r>
            <a:r>
              <a:rPr lang="en-US" b="1" dirty="0" smtClean="0">
                <a:solidFill>
                  <a:schemeClr val="bg1"/>
                </a:solidFill>
              </a:rPr>
              <a:t> </a:t>
            </a:r>
            <a:r>
              <a:rPr lang="en-US" b="1" dirty="0" err="1" smtClean="0">
                <a:solidFill>
                  <a:schemeClr val="bg1"/>
                </a:solidFill>
              </a:rPr>
              <a:t>kiện</a:t>
            </a:r>
            <a:r>
              <a:rPr lang="en-US" b="1" dirty="0" smtClean="0">
                <a:solidFill>
                  <a:schemeClr val="bg1"/>
                </a:solidFill>
              </a:rPr>
              <a:t> </a:t>
            </a:r>
            <a:r>
              <a:rPr lang="en-US" b="1" dirty="0" err="1" smtClean="0">
                <a:solidFill>
                  <a:schemeClr val="bg1"/>
                </a:solidFill>
              </a:rPr>
              <a:t>sử</a:t>
            </a:r>
            <a:r>
              <a:rPr lang="en-US" b="1" dirty="0" smtClean="0">
                <a:solidFill>
                  <a:schemeClr val="bg1"/>
                </a:solidFill>
              </a:rPr>
              <a:t> </a:t>
            </a:r>
            <a:r>
              <a:rPr lang="en-US" b="1" dirty="0" err="1" smtClean="0">
                <a:solidFill>
                  <a:schemeClr val="bg1"/>
                </a:solidFill>
              </a:rPr>
              <a:t>dụng</a:t>
            </a:r>
            <a:r>
              <a:rPr lang="en-US" b="1" dirty="0" smtClean="0">
                <a:solidFill>
                  <a:schemeClr val="bg1"/>
                </a:solidFill>
              </a:rPr>
              <a:t> </a:t>
            </a:r>
            <a:r>
              <a:rPr lang="en-US" b="1" dirty="0" err="1" smtClean="0">
                <a:solidFill>
                  <a:schemeClr val="bg1"/>
                </a:solidFill>
              </a:rPr>
              <a:t>hàm</a:t>
            </a:r>
            <a:r>
              <a:rPr lang="en-US" b="1" dirty="0" smtClean="0">
                <a:solidFill>
                  <a:schemeClr val="bg1"/>
                </a:solidFill>
              </a:rPr>
              <a:t> ý</a:t>
            </a:r>
          </a:p>
          <a:p>
            <a:pPr algn="just">
              <a:spcBef>
                <a:spcPts val="300"/>
              </a:spcBef>
            </a:pPr>
            <a:r>
              <a:rPr lang="en-US" b="1" dirty="0" smtClean="0">
                <a:solidFill>
                  <a:schemeClr val="bg1"/>
                </a:solidFill>
              </a:rPr>
              <a:t>(SGK </a:t>
            </a:r>
            <a:r>
              <a:rPr lang="en-US" b="1" dirty="0">
                <a:solidFill>
                  <a:schemeClr val="bg1"/>
                </a:solidFill>
              </a:rPr>
              <a:t>-</a:t>
            </a:r>
            <a:r>
              <a:rPr lang="en-US" b="1" dirty="0" smtClean="0">
                <a:solidFill>
                  <a:schemeClr val="bg1"/>
                </a:solidFill>
              </a:rPr>
              <a:t> </a:t>
            </a:r>
            <a:r>
              <a:rPr lang="en-US" b="1" dirty="0" err="1" smtClean="0">
                <a:solidFill>
                  <a:schemeClr val="bg1"/>
                </a:solidFill>
              </a:rPr>
              <a:t>Trang</a:t>
            </a:r>
            <a:r>
              <a:rPr lang="en-US" b="1" dirty="0" smtClean="0">
                <a:solidFill>
                  <a:schemeClr val="bg1"/>
                </a:solidFill>
              </a:rPr>
              <a:t> 90, 91)</a:t>
            </a:r>
          </a:p>
          <a:p>
            <a:pPr algn="just">
              <a:spcBef>
                <a:spcPts val="300"/>
              </a:spcBef>
            </a:pPr>
            <a:r>
              <a:rPr lang="en-US" b="1" dirty="0" smtClean="0">
                <a:solidFill>
                  <a:schemeClr val="bg1"/>
                </a:solidFill>
              </a:rPr>
              <a:t>1. </a:t>
            </a:r>
            <a:r>
              <a:rPr lang="en-US" b="1" dirty="0" err="1" smtClean="0">
                <a:solidFill>
                  <a:schemeClr val="bg1"/>
                </a:solidFill>
              </a:rPr>
              <a:t>Ví</a:t>
            </a:r>
            <a:r>
              <a:rPr lang="en-US" b="1" dirty="0" smtClean="0">
                <a:solidFill>
                  <a:schemeClr val="bg1"/>
                </a:solidFill>
              </a:rPr>
              <a:t> </a:t>
            </a:r>
            <a:r>
              <a:rPr lang="en-US" b="1" dirty="0" err="1" smtClean="0">
                <a:solidFill>
                  <a:schemeClr val="bg1"/>
                </a:solidFill>
              </a:rPr>
              <a:t>dụ</a:t>
            </a:r>
            <a:endParaRPr lang="en-US" b="1" dirty="0" smtClean="0">
              <a:solidFill>
                <a:schemeClr val="bg1"/>
              </a:solidFill>
            </a:endParaRPr>
          </a:p>
          <a:p>
            <a:pPr algn="just">
              <a:spcBef>
                <a:spcPts val="300"/>
              </a:spcBef>
            </a:pPr>
            <a:r>
              <a:rPr lang="en-US" b="1" dirty="0" smtClean="0">
                <a:solidFill>
                  <a:srgbClr val="FF0000"/>
                </a:solidFill>
              </a:rPr>
              <a:t>2. </a:t>
            </a:r>
            <a:r>
              <a:rPr lang="en-US" b="1" dirty="0" err="1" smtClean="0">
                <a:solidFill>
                  <a:srgbClr val="FF0000"/>
                </a:solidFill>
              </a:rPr>
              <a:t>Ghi</a:t>
            </a:r>
            <a:r>
              <a:rPr lang="en-US" b="1" dirty="0" smtClean="0">
                <a:solidFill>
                  <a:srgbClr val="FF0000"/>
                </a:solidFill>
              </a:rPr>
              <a:t> </a:t>
            </a:r>
            <a:r>
              <a:rPr lang="en-US" b="1" dirty="0" err="1" smtClean="0">
                <a:solidFill>
                  <a:srgbClr val="FF0000"/>
                </a:solidFill>
              </a:rPr>
              <a:t>nhớ</a:t>
            </a:r>
            <a:endParaRPr lang="en-US" b="1" dirty="0">
              <a:solidFill>
                <a:srgbClr val="FF0000"/>
              </a:solidFill>
            </a:endParaRPr>
          </a:p>
        </p:txBody>
      </p:sp>
      <p:sp>
        <p:nvSpPr>
          <p:cNvPr id="7" name="Wave 6"/>
          <p:cNvSpPr/>
          <p:nvPr/>
        </p:nvSpPr>
        <p:spPr>
          <a:xfrm>
            <a:off x="2819400" y="1200150"/>
            <a:ext cx="5438619" cy="771332"/>
          </a:xfrm>
          <a:prstGeom prst="wav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Để</a:t>
            </a:r>
            <a:r>
              <a:rPr lang="en-US" sz="21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1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sử</a:t>
            </a:r>
            <a:r>
              <a:rPr lang="en-US" sz="21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1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dụng</a:t>
            </a:r>
            <a:r>
              <a:rPr lang="en-US" sz="21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1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hàm</a:t>
            </a:r>
            <a:r>
              <a:rPr lang="en-US" sz="21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ý, </a:t>
            </a:r>
            <a:r>
              <a:rPr lang="en-US" sz="21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cần</a:t>
            </a:r>
            <a:r>
              <a:rPr lang="en-US" sz="21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1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có</a:t>
            </a:r>
            <a:r>
              <a:rPr lang="en-US" sz="21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1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21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1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điều</a:t>
            </a:r>
            <a:r>
              <a:rPr lang="en-US" sz="21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1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kiện</a:t>
            </a:r>
            <a:r>
              <a:rPr lang="en-US" sz="21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21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8" name="Straight Arrow Connector 7"/>
          <p:cNvCxnSpPr/>
          <p:nvPr/>
        </p:nvCxnSpPr>
        <p:spPr>
          <a:xfrm flipH="1">
            <a:off x="3771900" y="1962150"/>
            <a:ext cx="1709328" cy="5967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81228" y="1962150"/>
            <a:ext cx="1643472" cy="57569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5791200" y="2606849"/>
            <a:ext cx="2743200" cy="209711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cs typeface="Arial" panose="020B0604020202020204" pitchFamily="34" charset="0"/>
              </a:rPr>
              <a:t>Người nghe (người đọc) có năng lực giải đoán hàm ý.</a:t>
            </a:r>
            <a:endParaRPr lang="en-US" sz="2400" b="1" dirty="0">
              <a:solidFill>
                <a:srgbClr val="FF0000"/>
              </a:solidFill>
              <a:latin typeface="Arial" panose="020B0604020202020204" pitchFamily="34" charset="0"/>
              <a:cs typeface="Arial" panose="020B0604020202020204" pitchFamily="34" charset="0"/>
            </a:endParaRPr>
          </a:p>
        </p:txBody>
      </p:sp>
      <p:sp>
        <p:nvSpPr>
          <p:cNvPr id="13" name="Rounded Rectangle 12"/>
          <p:cNvSpPr/>
          <p:nvPr/>
        </p:nvSpPr>
        <p:spPr>
          <a:xfrm>
            <a:off x="2362200" y="2606848"/>
            <a:ext cx="2743200" cy="209711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cs typeface="Arial" panose="020B0604020202020204" pitchFamily="34" charset="0"/>
              </a:rPr>
              <a:t>Người nói (người viết) có ý thức đưa hàm ý vào câu nói.</a:t>
            </a:r>
            <a:endParaRPr lang="en-US"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943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animEffect transition="in" filter="wipe(up)">
                                      <p:cBhvr>
                                        <p:cTn id="7" dur="500"/>
                                        <p:tgtEl>
                                          <p:spTgt spid="11">
                                            <p:txEl>
                                              <p:pRg st="4" end="4"/>
                                            </p:txEl>
                                          </p:spTgt>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1524000" y="742950"/>
            <a:ext cx="5934345" cy="3657600"/>
          </a:xfrm>
          <a:prstGeom prst="horizontalScroll">
            <a:avLst>
              <a:gd name="adj" fmla="val 2500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4000" b="1" dirty="0" smtClean="0">
                <a:solidFill>
                  <a:srgbClr val="FF0000"/>
                </a:solidFill>
                <a:latin typeface="Arial" panose="020B0604020202020204" pitchFamily="34" charset="0"/>
                <a:cs typeface="Arial" panose="020B0604020202020204" pitchFamily="34" charset="0"/>
              </a:rPr>
              <a:t>C. </a:t>
            </a:r>
            <a:r>
              <a:rPr lang="en-US" sz="4000" b="1" dirty="0" err="1" smtClean="0">
                <a:solidFill>
                  <a:srgbClr val="FF0000"/>
                </a:solidFill>
                <a:latin typeface="Arial" panose="020B0604020202020204" pitchFamily="34" charset="0"/>
                <a:cs typeface="Arial" panose="020B0604020202020204" pitchFamily="34" charset="0"/>
              </a:rPr>
              <a:t>Luyện</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tập</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954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8167" y="2606847"/>
            <a:ext cx="1473534" cy="392415"/>
          </a:xfrm>
          <a:prstGeom prst="rect">
            <a:avLst/>
          </a:prstGeom>
        </p:spPr>
        <p:txBody>
          <a:bodyPr wrap="square" lIns="68580" tIns="34290" rIns="68580" bIns="34290">
            <a:spAutoFit/>
          </a:bodyPr>
          <a:lstStyle/>
          <a:p>
            <a:endParaRPr lang="en-US" sz="2100" b="1" dirty="0">
              <a:solidFill>
                <a:srgbClr val="FF0000"/>
              </a:solidFill>
            </a:endParaRPr>
          </a:p>
        </p:txBody>
      </p:sp>
      <p:sp>
        <p:nvSpPr>
          <p:cNvPr id="9" name="6-Point Star 8"/>
          <p:cNvSpPr/>
          <p:nvPr/>
        </p:nvSpPr>
        <p:spPr>
          <a:xfrm>
            <a:off x="914400" y="4476750"/>
            <a:ext cx="432048" cy="486054"/>
          </a:xfrm>
          <a:prstGeom prst="star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b="1" dirty="0" smtClean="0">
                <a:solidFill>
                  <a:srgbClr val="FFFF00"/>
                </a:solidFill>
              </a:rPr>
              <a:t>?</a:t>
            </a:r>
            <a:endParaRPr lang="en-US" b="1" dirty="0">
              <a:solidFill>
                <a:srgbClr val="FFFF00"/>
              </a:solidFill>
            </a:endParaRPr>
          </a:p>
        </p:txBody>
      </p:sp>
      <p:sp>
        <p:nvSpPr>
          <p:cNvPr id="10" name="TextBox 9"/>
          <p:cNvSpPr txBox="1"/>
          <p:nvPr/>
        </p:nvSpPr>
        <p:spPr>
          <a:xfrm>
            <a:off x="1433718" y="4569414"/>
            <a:ext cx="7938882" cy="346249"/>
          </a:xfrm>
          <a:prstGeom prst="rect">
            <a:avLst/>
          </a:prstGeom>
          <a:noFill/>
        </p:spPr>
        <p:txBody>
          <a:bodyPr wrap="square" lIns="68580" tIns="34290" rIns="68580" bIns="34290" rtlCol="0">
            <a:spAutoFit/>
          </a:bodyPr>
          <a:lstStyle/>
          <a:p>
            <a:r>
              <a:rPr lang="en-US" b="1" dirty="0" smtClean="0">
                <a:solidFill>
                  <a:srgbClr val="FFFF00"/>
                </a:solidFill>
              </a:rPr>
              <a:t>Phân tích </a:t>
            </a:r>
            <a:r>
              <a:rPr lang="en-US" b="1" u="sng" dirty="0" smtClean="0">
                <a:solidFill>
                  <a:srgbClr val="FFFF00"/>
                </a:solidFill>
              </a:rPr>
              <a:t>sự liên kết về </a:t>
            </a:r>
            <a:r>
              <a:rPr lang="en-US" b="1" u="sng" dirty="0" err="1" smtClean="0">
                <a:solidFill>
                  <a:srgbClr val="FFFF00"/>
                </a:solidFill>
              </a:rPr>
              <a:t>nội</a:t>
            </a:r>
            <a:r>
              <a:rPr lang="en-US" b="1" u="sng" dirty="0" smtClean="0">
                <a:solidFill>
                  <a:srgbClr val="FFFF00"/>
                </a:solidFill>
              </a:rPr>
              <a:t> dung</a:t>
            </a:r>
            <a:r>
              <a:rPr lang="en-US" b="1" dirty="0">
                <a:solidFill>
                  <a:srgbClr val="FFFF00"/>
                </a:solidFill>
              </a:rPr>
              <a:t> </a:t>
            </a:r>
            <a:r>
              <a:rPr lang="en-US" b="1" dirty="0" err="1" smtClean="0">
                <a:solidFill>
                  <a:srgbClr val="FFFF00"/>
                </a:solidFill>
              </a:rPr>
              <a:t>giữa</a:t>
            </a:r>
            <a:r>
              <a:rPr lang="en-US" b="1" dirty="0" smtClean="0">
                <a:solidFill>
                  <a:srgbClr val="FFFF00"/>
                </a:solidFill>
              </a:rPr>
              <a:t> các </a:t>
            </a:r>
            <a:r>
              <a:rPr lang="en-US" b="1" dirty="0" err="1" smtClean="0">
                <a:solidFill>
                  <a:srgbClr val="FFFF00"/>
                </a:solidFill>
              </a:rPr>
              <a:t>câu</a:t>
            </a:r>
            <a:r>
              <a:rPr lang="en-US" b="1" dirty="0" smtClean="0">
                <a:solidFill>
                  <a:srgbClr val="FFFF00"/>
                </a:solidFill>
              </a:rPr>
              <a:t> trong đoạn văn.</a:t>
            </a:r>
            <a:endParaRPr lang="en-US" b="1" dirty="0">
              <a:solidFill>
                <a:srgbClr val="FFFF00"/>
              </a:solidFill>
            </a:endParaRPr>
          </a:p>
        </p:txBody>
      </p:sp>
      <p:sp>
        <p:nvSpPr>
          <p:cNvPr id="8" name="Double Wave 7"/>
          <p:cNvSpPr/>
          <p:nvPr/>
        </p:nvSpPr>
        <p:spPr>
          <a:xfrm>
            <a:off x="152400" y="94154"/>
            <a:ext cx="2819400" cy="443440"/>
          </a:xfrm>
          <a:prstGeom prst="doubleWav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Arial" panose="020B0604020202020204" pitchFamily="34" charset="0"/>
                <a:cs typeface="Arial" panose="020B0604020202020204" pitchFamily="34" charset="0"/>
              </a:rPr>
              <a:t>Bài 1 - SGK </a:t>
            </a:r>
            <a:r>
              <a:rPr lang="en-US" b="1" dirty="0" err="1" smtClean="0">
                <a:solidFill>
                  <a:srgbClr val="FF0000"/>
                </a:solidFill>
                <a:latin typeface="Arial" panose="020B0604020202020204" pitchFamily="34" charset="0"/>
                <a:cs typeface="Arial" panose="020B0604020202020204" pitchFamily="34" charset="0"/>
              </a:rPr>
              <a:t>trang</a:t>
            </a:r>
            <a:r>
              <a:rPr lang="en-US" b="1" dirty="0" smtClean="0">
                <a:solidFill>
                  <a:srgbClr val="FF0000"/>
                </a:solidFill>
                <a:latin typeface="Arial" panose="020B0604020202020204" pitchFamily="34" charset="0"/>
                <a:cs typeface="Arial" panose="020B0604020202020204" pitchFamily="34" charset="0"/>
              </a:rPr>
              <a:t> 43, 44</a:t>
            </a:r>
            <a:endParaRPr lang="en-US"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304800" y="603446"/>
            <a:ext cx="8527724" cy="3873304"/>
          </a:xfrm>
          <a:prstGeom prst="rect">
            <a:avLst/>
          </a:prstGeom>
        </p:spPr>
        <p:txBody>
          <a:bodyPr wrap="square">
            <a:spAutoFit/>
          </a:bodyPr>
          <a:lstStyle/>
          <a:p>
            <a:pPr algn="just">
              <a:lnSpc>
                <a:spcPct val="120000"/>
              </a:lnSpc>
              <a:spcBef>
                <a:spcPts val="600"/>
              </a:spcBef>
              <a:spcAft>
                <a:spcPts val="0"/>
              </a:spcAft>
            </a:pPr>
            <a:r>
              <a:rPr lang="en-US" dirty="0" smtClean="0">
                <a:solidFill>
                  <a:srgbClr val="FFFFFF"/>
                </a:solidFill>
              </a:rPr>
              <a:t>          Đọc </a:t>
            </a:r>
            <a:r>
              <a:rPr lang="en-US" dirty="0" err="1">
                <a:solidFill>
                  <a:srgbClr val="FFFFFF"/>
                </a:solidFill>
              </a:rPr>
              <a:t>đoạn</a:t>
            </a:r>
            <a:r>
              <a:rPr lang="en-US" dirty="0">
                <a:solidFill>
                  <a:srgbClr val="FFFFFF"/>
                </a:solidFill>
              </a:rPr>
              <a:t> </a:t>
            </a:r>
            <a:r>
              <a:rPr lang="en-US" dirty="0" err="1">
                <a:solidFill>
                  <a:srgbClr val="FFFFFF"/>
                </a:solidFill>
              </a:rPr>
              <a:t>trích</a:t>
            </a:r>
            <a:r>
              <a:rPr lang="en-US" dirty="0">
                <a:solidFill>
                  <a:srgbClr val="FFFFFF"/>
                </a:solidFill>
              </a:rPr>
              <a:t> </a:t>
            </a:r>
            <a:r>
              <a:rPr lang="en-US" dirty="0" err="1">
                <a:solidFill>
                  <a:srgbClr val="FFFFFF"/>
                </a:solidFill>
              </a:rPr>
              <a:t>sau</a:t>
            </a:r>
            <a:r>
              <a:rPr lang="en-US" dirty="0">
                <a:solidFill>
                  <a:srgbClr val="FFFFFF"/>
                </a:solidFill>
              </a:rPr>
              <a:t> </a:t>
            </a:r>
            <a:r>
              <a:rPr lang="en-US" dirty="0" err="1">
                <a:solidFill>
                  <a:srgbClr val="FFFFFF"/>
                </a:solidFill>
              </a:rPr>
              <a:t>và</a:t>
            </a:r>
            <a:r>
              <a:rPr lang="en-US" dirty="0">
                <a:solidFill>
                  <a:srgbClr val="FFFFFF"/>
                </a:solidFill>
              </a:rPr>
              <a:t> </a:t>
            </a:r>
            <a:r>
              <a:rPr lang="en-US" dirty="0" err="1">
                <a:solidFill>
                  <a:srgbClr val="FFFFFF"/>
                </a:solidFill>
              </a:rPr>
              <a:t>trả</a:t>
            </a:r>
            <a:r>
              <a:rPr lang="en-US" dirty="0">
                <a:solidFill>
                  <a:srgbClr val="FFFFFF"/>
                </a:solidFill>
              </a:rPr>
              <a:t> </a:t>
            </a:r>
            <a:r>
              <a:rPr lang="en-US" dirty="0" err="1">
                <a:solidFill>
                  <a:srgbClr val="FFFFFF"/>
                </a:solidFill>
              </a:rPr>
              <a:t>lời</a:t>
            </a:r>
            <a:r>
              <a:rPr lang="en-US" dirty="0">
                <a:solidFill>
                  <a:srgbClr val="FFFFFF"/>
                </a:solidFill>
              </a:rPr>
              <a:t> </a:t>
            </a:r>
            <a:r>
              <a:rPr lang="en-US" dirty="0" err="1">
                <a:solidFill>
                  <a:srgbClr val="FFFFFF"/>
                </a:solidFill>
              </a:rPr>
              <a:t>câu</a:t>
            </a:r>
            <a:r>
              <a:rPr lang="en-US" dirty="0">
                <a:solidFill>
                  <a:srgbClr val="FFFFFF"/>
                </a:solidFill>
              </a:rPr>
              <a:t> </a:t>
            </a:r>
            <a:r>
              <a:rPr lang="en-US" dirty="0" err="1" smtClean="0">
                <a:solidFill>
                  <a:srgbClr val="FFFFFF"/>
                </a:solidFill>
              </a:rPr>
              <a:t>hỏi</a:t>
            </a:r>
            <a:r>
              <a:rPr lang="en-US" dirty="0" smtClean="0">
                <a:solidFill>
                  <a:srgbClr val="FFFFFF"/>
                </a:solidFill>
              </a:rPr>
              <a:t>:</a:t>
            </a:r>
            <a:endParaRPr lang="en-US" dirty="0">
              <a:solidFill>
                <a:srgbClr val="FFFFFF"/>
              </a:solidFill>
            </a:endParaRPr>
          </a:p>
          <a:p>
            <a:pPr algn="just">
              <a:lnSpc>
                <a:spcPct val="120000"/>
              </a:lnSpc>
              <a:spcBef>
                <a:spcPts val="600"/>
              </a:spcBef>
              <a:spcAft>
                <a:spcPts val="0"/>
              </a:spcAft>
            </a:pPr>
            <a:r>
              <a:rPr lang="en-US" i="1" dirty="0" smtClean="0">
                <a:solidFill>
                  <a:srgbClr val="FFFFFF"/>
                </a:solidFill>
              </a:rPr>
              <a:t>          </a:t>
            </a:r>
            <a:r>
              <a:rPr lang="en-US" i="1" dirty="0" err="1" smtClean="0">
                <a:solidFill>
                  <a:srgbClr val="FFFFFF"/>
                </a:solidFill>
              </a:rPr>
              <a:t>Cái</a:t>
            </a:r>
            <a:r>
              <a:rPr lang="en-US" i="1" dirty="0" smtClean="0">
                <a:solidFill>
                  <a:srgbClr val="FFFFFF"/>
                </a:solidFill>
              </a:rPr>
              <a:t> </a:t>
            </a:r>
            <a:r>
              <a:rPr lang="en-US" i="1" dirty="0" err="1">
                <a:solidFill>
                  <a:srgbClr val="FFFFFF"/>
                </a:solidFill>
              </a:rPr>
              <a:t>mạnh</a:t>
            </a:r>
            <a:r>
              <a:rPr lang="en-US" i="1" dirty="0">
                <a:solidFill>
                  <a:srgbClr val="FFFFFF"/>
                </a:solidFill>
              </a:rPr>
              <a:t> </a:t>
            </a:r>
            <a:r>
              <a:rPr lang="en-US" i="1" dirty="0" err="1">
                <a:solidFill>
                  <a:srgbClr val="FFFFFF"/>
                </a:solidFill>
              </a:rPr>
              <a:t>của</a:t>
            </a:r>
            <a:r>
              <a:rPr lang="en-US" i="1" dirty="0">
                <a:solidFill>
                  <a:srgbClr val="FFFFFF"/>
                </a:solidFill>
              </a:rPr>
              <a:t> con </a:t>
            </a:r>
            <a:r>
              <a:rPr lang="en-US" i="1" dirty="0" err="1">
                <a:solidFill>
                  <a:srgbClr val="FFFFFF"/>
                </a:solidFill>
              </a:rPr>
              <a:t>người</a:t>
            </a:r>
            <a:r>
              <a:rPr lang="en-US" i="1" dirty="0">
                <a:solidFill>
                  <a:srgbClr val="FFFFFF"/>
                </a:solidFill>
              </a:rPr>
              <a:t> </a:t>
            </a:r>
            <a:r>
              <a:rPr lang="en-US" i="1" dirty="0" err="1">
                <a:solidFill>
                  <a:srgbClr val="FFFFFF"/>
                </a:solidFill>
              </a:rPr>
              <a:t>Việt</a:t>
            </a:r>
            <a:r>
              <a:rPr lang="en-US" i="1" dirty="0">
                <a:solidFill>
                  <a:srgbClr val="FFFFFF"/>
                </a:solidFill>
              </a:rPr>
              <a:t> Nam </a:t>
            </a:r>
            <a:r>
              <a:rPr lang="en-US" i="1" dirty="0" err="1">
                <a:solidFill>
                  <a:srgbClr val="FFFFFF"/>
                </a:solidFill>
              </a:rPr>
              <a:t>không</a:t>
            </a:r>
            <a:r>
              <a:rPr lang="en-US" i="1" dirty="0">
                <a:solidFill>
                  <a:srgbClr val="FFFFFF"/>
                </a:solidFill>
              </a:rPr>
              <a:t> </a:t>
            </a:r>
            <a:r>
              <a:rPr lang="en-US" i="1" dirty="0" err="1">
                <a:solidFill>
                  <a:srgbClr val="FFFFFF"/>
                </a:solidFill>
              </a:rPr>
              <a:t>chỉ</a:t>
            </a:r>
            <a:r>
              <a:rPr lang="en-US" i="1" dirty="0">
                <a:solidFill>
                  <a:srgbClr val="FFFFFF"/>
                </a:solidFill>
              </a:rPr>
              <a:t> </a:t>
            </a:r>
            <a:r>
              <a:rPr lang="en-US" i="1" dirty="0" err="1">
                <a:solidFill>
                  <a:srgbClr val="FFFFFF"/>
                </a:solidFill>
              </a:rPr>
              <a:t>chúng</a:t>
            </a:r>
            <a:r>
              <a:rPr lang="en-US" i="1" dirty="0">
                <a:solidFill>
                  <a:srgbClr val="FFFFFF"/>
                </a:solidFill>
              </a:rPr>
              <a:t> ta </a:t>
            </a:r>
            <a:r>
              <a:rPr lang="en-US" i="1" dirty="0" err="1">
                <a:solidFill>
                  <a:srgbClr val="FFFFFF"/>
                </a:solidFill>
              </a:rPr>
              <a:t>nhận</a:t>
            </a:r>
            <a:r>
              <a:rPr lang="en-US" i="1" dirty="0">
                <a:solidFill>
                  <a:srgbClr val="FFFFFF"/>
                </a:solidFill>
              </a:rPr>
              <a:t> </a:t>
            </a:r>
            <a:r>
              <a:rPr lang="en-US" i="1" dirty="0" err="1">
                <a:solidFill>
                  <a:srgbClr val="FFFFFF"/>
                </a:solidFill>
              </a:rPr>
              <a:t>biết</a:t>
            </a:r>
            <a:r>
              <a:rPr lang="en-US" i="1" dirty="0">
                <a:solidFill>
                  <a:srgbClr val="FFFFFF"/>
                </a:solidFill>
              </a:rPr>
              <a:t> </a:t>
            </a:r>
            <a:r>
              <a:rPr lang="en-US" i="1" dirty="0" err="1">
                <a:solidFill>
                  <a:srgbClr val="FFFFFF"/>
                </a:solidFill>
              </a:rPr>
              <a:t>mà</a:t>
            </a:r>
            <a:r>
              <a:rPr lang="en-US" i="1" dirty="0">
                <a:solidFill>
                  <a:srgbClr val="FFFFFF"/>
                </a:solidFill>
              </a:rPr>
              <a:t> </a:t>
            </a:r>
            <a:r>
              <a:rPr lang="en-US" i="1" dirty="0" err="1">
                <a:solidFill>
                  <a:srgbClr val="FFFFFF"/>
                </a:solidFill>
              </a:rPr>
              <a:t>cả</a:t>
            </a:r>
            <a:r>
              <a:rPr lang="en-US" i="1" dirty="0">
                <a:solidFill>
                  <a:srgbClr val="FFFFFF"/>
                </a:solidFill>
              </a:rPr>
              <a:t> </a:t>
            </a:r>
            <a:r>
              <a:rPr lang="en-US" i="1" dirty="0" err="1">
                <a:solidFill>
                  <a:srgbClr val="FFFFFF"/>
                </a:solidFill>
              </a:rPr>
              <a:t>thế</a:t>
            </a:r>
            <a:r>
              <a:rPr lang="en-US" i="1" dirty="0">
                <a:solidFill>
                  <a:srgbClr val="FFFFFF"/>
                </a:solidFill>
              </a:rPr>
              <a:t> </a:t>
            </a:r>
            <a:r>
              <a:rPr lang="en-US" i="1" dirty="0" err="1">
                <a:solidFill>
                  <a:srgbClr val="FFFFFF"/>
                </a:solidFill>
              </a:rPr>
              <a:t>giới</a:t>
            </a:r>
            <a:r>
              <a:rPr lang="en-US" i="1" dirty="0">
                <a:solidFill>
                  <a:srgbClr val="FFFFFF"/>
                </a:solidFill>
              </a:rPr>
              <a:t> </a:t>
            </a:r>
            <a:r>
              <a:rPr lang="en-US" i="1" dirty="0" err="1">
                <a:solidFill>
                  <a:srgbClr val="FFFFFF"/>
                </a:solidFill>
              </a:rPr>
              <a:t>đều</a:t>
            </a:r>
            <a:r>
              <a:rPr lang="en-US" i="1" dirty="0">
                <a:solidFill>
                  <a:srgbClr val="FFFFFF"/>
                </a:solidFill>
              </a:rPr>
              <a:t> </a:t>
            </a:r>
            <a:r>
              <a:rPr lang="en-US" i="1" dirty="0" err="1">
                <a:solidFill>
                  <a:srgbClr val="FFFFFF"/>
                </a:solidFill>
              </a:rPr>
              <a:t>thừa</a:t>
            </a:r>
            <a:r>
              <a:rPr lang="en-US" i="1" dirty="0">
                <a:solidFill>
                  <a:srgbClr val="FFFFFF"/>
                </a:solidFill>
              </a:rPr>
              <a:t> </a:t>
            </a:r>
            <a:r>
              <a:rPr lang="en-US" i="1" dirty="0" err="1">
                <a:solidFill>
                  <a:srgbClr val="FFFFFF"/>
                </a:solidFill>
              </a:rPr>
              <a:t>nhận</a:t>
            </a:r>
            <a:r>
              <a:rPr lang="en-US" i="1" dirty="0">
                <a:solidFill>
                  <a:srgbClr val="FFFFFF"/>
                </a:solidFill>
              </a:rPr>
              <a:t> </a:t>
            </a:r>
            <a:r>
              <a:rPr lang="en-US" i="1" dirty="0" err="1">
                <a:solidFill>
                  <a:srgbClr val="FFFFFF"/>
                </a:solidFill>
              </a:rPr>
              <a:t>là</a:t>
            </a:r>
            <a:r>
              <a:rPr lang="en-US" i="1" dirty="0">
                <a:solidFill>
                  <a:srgbClr val="FFFFFF"/>
                </a:solidFill>
              </a:rPr>
              <a:t> </a:t>
            </a:r>
            <a:r>
              <a:rPr lang="en-US" i="1" dirty="0" err="1">
                <a:solidFill>
                  <a:srgbClr val="FFFFFF"/>
                </a:solidFill>
              </a:rPr>
              <a:t>sự</a:t>
            </a:r>
            <a:r>
              <a:rPr lang="en-US" i="1" dirty="0">
                <a:solidFill>
                  <a:srgbClr val="FFFFFF"/>
                </a:solidFill>
              </a:rPr>
              <a:t> </a:t>
            </a:r>
            <a:r>
              <a:rPr lang="en-US" i="1" dirty="0" err="1">
                <a:solidFill>
                  <a:srgbClr val="FFFFFF"/>
                </a:solidFill>
              </a:rPr>
              <a:t>thông</a:t>
            </a:r>
            <a:r>
              <a:rPr lang="en-US" i="1" dirty="0">
                <a:solidFill>
                  <a:srgbClr val="FFFFFF"/>
                </a:solidFill>
              </a:rPr>
              <a:t> minh, </a:t>
            </a:r>
            <a:r>
              <a:rPr lang="en-US" i="1" dirty="0" err="1">
                <a:solidFill>
                  <a:srgbClr val="FFFFFF"/>
                </a:solidFill>
              </a:rPr>
              <a:t>nhạy</a:t>
            </a:r>
            <a:r>
              <a:rPr lang="en-US" i="1" dirty="0">
                <a:solidFill>
                  <a:srgbClr val="FFFFFF"/>
                </a:solidFill>
              </a:rPr>
              <a:t> </a:t>
            </a:r>
            <a:r>
              <a:rPr lang="en-US" i="1" dirty="0" err="1">
                <a:solidFill>
                  <a:srgbClr val="FFFFFF"/>
                </a:solidFill>
              </a:rPr>
              <a:t>bén</a:t>
            </a:r>
            <a:r>
              <a:rPr lang="en-US" i="1" dirty="0">
                <a:solidFill>
                  <a:srgbClr val="FFFFFF"/>
                </a:solidFill>
              </a:rPr>
              <a:t> </a:t>
            </a:r>
            <a:r>
              <a:rPr lang="en-US" i="1" dirty="0" err="1">
                <a:solidFill>
                  <a:srgbClr val="FFFFFF"/>
                </a:solidFill>
              </a:rPr>
              <a:t>với</a:t>
            </a:r>
            <a:r>
              <a:rPr lang="en-US" i="1" dirty="0">
                <a:solidFill>
                  <a:srgbClr val="FFFFFF"/>
                </a:solidFill>
              </a:rPr>
              <a:t> </a:t>
            </a:r>
            <a:r>
              <a:rPr lang="en-US" i="1" dirty="0" err="1">
                <a:solidFill>
                  <a:srgbClr val="FFFFFF"/>
                </a:solidFill>
              </a:rPr>
              <a:t>cái</a:t>
            </a:r>
            <a:r>
              <a:rPr lang="en-US" i="1" dirty="0">
                <a:solidFill>
                  <a:srgbClr val="FFFFFF"/>
                </a:solidFill>
              </a:rPr>
              <a:t> </a:t>
            </a:r>
            <a:r>
              <a:rPr lang="en-US" i="1" dirty="0" err="1" smtClean="0">
                <a:solidFill>
                  <a:srgbClr val="FFFFFF"/>
                </a:solidFill>
              </a:rPr>
              <a:t>mới</a:t>
            </a:r>
            <a:r>
              <a:rPr lang="en-US" i="1" dirty="0" smtClean="0">
                <a:solidFill>
                  <a:srgbClr val="FFFFFF"/>
                </a:solidFill>
              </a:rPr>
              <a:t> (</a:t>
            </a:r>
            <a:r>
              <a:rPr lang="en-US" i="1" dirty="0">
                <a:solidFill>
                  <a:srgbClr val="FFFFFF"/>
                </a:solidFill>
              </a:rPr>
              <a:t>1). </a:t>
            </a:r>
            <a:r>
              <a:rPr lang="en-US" i="1" dirty="0" err="1">
                <a:solidFill>
                  <a:srgbClr val="FFFFFF"/>
                </a:solidFill>
              </a:rPr>
              <a:t>Bản</a:t>
            </a:r>
            <a:r>
              <a:rPr lang="en-US" i="1" dirty="0">
                <a:solidFill>
                  <a:srgbClr val="FFFFFF"/>
                </a:solidFill>
              </a:rPr>
              <a:t> </a:t>
            </a:r>
            <a:r>
              <a:rPr lang="en-US" i="1" dirty="0" err="1">
                <a:solidFill>
                  <a:srgbClr val="FFFFFF"/>
                </a:solidFill>
              </a:rPr>
              <a:t>chất</a:t>
            </a:r>
            <a:r>
              <a:rPr lang="en-US" i="1" dirty="0">
                <a:solidFill>
                  <a:srgbClr val="FFFFFF"/>
                </a:solidFill>
              </a:rPr>
              <a:t> </a:t>
            </a:r>
            <a:r>
              <a:rPr lang="en-US" i="1" dirty="0" err="1">
                <a:solidFill>
                  <a:srgbClr val="FFFFFF"/>
                </a:solidFill>
              </a:rPr>
              <a:t>trời</a:t>
            </a:r>
            <a:r>
              <a:rPr lang="en-US" i="1" dirty="0">
                <a:solidFill>
                  <a:srgbClr val="FFFFFF"/>
                </a:solidFill>
              </a:rPr>
              <a:t> </a:t>
            </a:r>
            <a:r>
              <a:rPr lang="en-US" i="1" dirty="0" err="1">
                <a:solidFill>
                  <a:srgbClr val="FFFFFF"/>
                </a:solidFill>
              </a:rPr>
              <a:t>phú</a:t>
            </a:r>
            <a:r>
              <a:rPr lang="en-US" i="1" dirty="0">
                <a:solidFill>
                  <a:srgbClr val="FFFFFF"/>
                </a:solidFill>
              </a:rPr>
              <a:t> </a:t>
            </a:r>
            <a:r>
              <a:rPr lang="en-US" i="1" dirty="0" err="1">
                <a:solidFill>
                  <a:srgbClr val="FFFFFF"/>
                </a:solidFill>
              </a:rPr>
              <a:t>ấy</a:t>
            </a:r>
            <a:r>
              <a:rPr lang="en-US" i="1" dirty="0">
                <a:solidFill>
                  <a:srgbClr val="FFFFFF"/>
                </a:solidFill>
              </a:rPr>
              <a:t> </a:t>
            </a:r>
            <a:r>
              <a:rPr lang="en-US" i="1" dirty="0" err="1">
                <a:solidFill>
                  <a:srgbClr val="FFFFFF"/>
                </a:solidFill>
              </a:rPr>
              <a:t>rất</a:t>
            </a:r>
            <a:r>
              <a:rPr lang="en-US" i="1" dirty="0">
                <a:solidFill>
                  <a:srgbClr val="FFFFFF"/>
                </a:solidFill>
              </a:rPr>
              <a:t> </a:t>
            </a:r>
            <a:r>
              <a:rPr lang="en-US" i="1" dirty="0" err="1">
                <a:solidFill>
                  <a:srgbClr val="FFFFFF"/>
                </a:solidFill>
              </a:rPr>
              <a:t>có</a:t>
            </a:r>
            <a:r>
              <a:rPr lang="en-US" i="1" dirty="0">
                <a:solidFill>
                  <a:srgbClr val="FFFFFF"/>
                </a:solidFill>
              </a:rPr>
              <a:t> </a:t>
            </a:r>
            <a:r>
              <a:rPr lang="en-US" i="1" dirty="0" err="1">
                <a:solidFill>
                  <a:srgbClr val="FFFFFF"/>
                </a:solidFill>
              </a:rPr>
              <a:t>ích</a:t>
            </a:r>
            <a:r>
              <a:rPr lang="en-US" i="1" dirty="0">
                <a:solidFill>
                  <a:srgbClr val="FFFFFF"/>
                </a:solidFill>
              </a:rPr>
              <a:t> </a:t>
            </a:r>
            <a:r>
              <a:rPr lang="en-US" i="1" dirty="0" err="1">
                <a:solidFill>
                  <a:srgbClr val="FFFFFF"/>
                </a:solidFill>
              </a:rPr>
              <a:t>trong</a:t>
            </a:r>
            <a:r>
              <a:rPr lang="en-US" i="1" dirty="0">
                <a:solidFill>
                  <a:srgbClr val="FFFFFF"/>
                </a:solidFill>
              </a:rPr>
              <a:t> </a:t>
            </a:r>
            <a:r>
              <a:rPr lang="en-US" i="1" dirty="0" err="1">
                <a:solidFill>
                  <a:srgbClr val="FFFFFF"/>
                </a:solidFill>
              </a:rPr>
              <a:t>xã</a:t>
            </a:r>
            <a:r>
              <a:rPr lang="en-US" i="1" dirty="0">
                <a:solidFill>
                  <a:srgbClr val="FFFFFF"/>
                </a:solidFill>
              </a:rPr>
              <a:t> </a:t>
            </a:r>
            <a:r>
              <a:rPr lang="en-US" i="1" dirty="0" err="1">
                <a:solidFill>
                  <a:srgbClr val="FFFFFF"/>
                </a:solidFill>
              </a:rPr>
              <a:t>hội</a:t>
            </a:r>
            <a:r>
              <a:rPr lang="en-US" i="1" dirty="0">
                <a:solidFill>
                  <a:srgbClr val="FFFFFF"/>
                </a:solidFill>
              </a:rPr>
              <a:t> </a:t>
            </a:r>
            <a:r>
              <a:rPr lang="en-US" i="1" dirty="0" err="1">
                <a:solidFill>
                  <a:srgbClr val="FFFFFF"/>
                </a:solidFill>
              </a:rPr>
              <a:t>ngày</a:t>
            </a:r>
            <a:r>
              <a:rPr lang="en-US" i="1" dirty="0">
                <a:solidFill>
                  <a:srgbClr val="FFFFFF"/>
                </a:solidFill>
              </a:rPr>
              <a:t> </a:t>
            </a:r>
            <a:r>
              <a:rPr lang="en-US" i="1" dirty="0" err="1">
                <a:solidFill>
                  <a:srgbClr val="FFFFFF"/>
                </a:solidFill>
              </a:rPr>
              <a:t>mai</a:t>
            </a:r>
            <a:r>
              <a:rPr lang="en-US" i="1" dirty="0">
                <a:solidFill>
                  <a:srgbClr val="FFFFFF"/>
                </a:solidFill>
              </a:rPr>
              <a:t> </a:t>
            </a:r>
            <a:r>
              <a:rPr lang="en-US" i="1" dirty="0" err="1">
                <a:solidFill>
                  <a:srgbClr val="FFFFFF"/>
                </a:solidFill>
              </a:rPr>
              <a:t>mà</a:t>
            </a:r>
            <a:r>
              <a:rPr lang="en-US" i="1" dirty="0">
                <a:solidFill>
                  <a:srgbClr val="FFFFFF"/>
                </a:solidFill>
              </a:rPr>
              <a:t> </a:t>
            </a:r>
            <a:r>
              <a:rPr lang="en-US" i="1" dirty="0" err="1">
                <a:solidFill>
                  <a:srgbClr val="FFFFFF"/>
                </a:solidFill>
              </a:rPr>
              <a:t>sự</a:t>
            </a:r>
            <a:r>
              <a:rPr lang="en-US" i="1" dirty="0">
                <a:solidFill>
                  <a:srgbClr val="FFFFFF"/>
                </a:solidFill>
              </a:rPr>
              <a:t> </a:t>
            </a:r>
            <a:r>
              <a:rPr lang="en-US" i="1" dirty="0" err="1">
                <a:solidFill>
                  <a:srgbClr val="FFFFFF"/>
                </a:solidFill>
              </a:rPr>
              <a:t>sáng</a:t>
            </a:r>
            <a:r>
              <a:rPr lang="en-US" i="1" dirty="0">
                <a:solidFill>
                  <a:srgbClr val="FFFFFF"/>
                </a:solidFill>
              </a:rPr>
              <a:t> </a:t>
            </a:r>
            <a:r>
              <a:rPr lang="en-US" i="1" dirty="0" err="1">
                <a:solidFill>
                  <a:srgbClr val="FFFFFF"/>
                </a:solidFill>
              </a:rPr>
              <a:t>tạo</a:t>
            </a:r>
            <a:r>
              <a:rPr lang="en-US" i="1" dirty="0">
                <a:solidFill>
                  <a:srgbClr val="FFFFFF"/>
                </a:solidFill>
              </a:rPr>
              <a:t> </a:t>
            </a:r>
            <a:r>
              <a:rPr lang="en-US" i="1" dirty="0" err="1">
                <a:solidFill>
                  <a:srgbClr val="FFFFFF"/>
                </a:solidFill>
              </a:rPr>
              <a:t>là</a:t>
            </a:r>
            <a:r>
              <a:rPr lang="en-US" i="1" dirty="0">
                <a:solidFill>
                  <a:srgbClr val="FFFFFF"/>
                </a:solidFill>
              </a:rPr>
              <a:t> </a:t>
            </a:r>
            <a:r>
              <a:rPr lang="en-US" i="1" dirty="0" err="1">
                <a:solidFill>
                  <a:srgbClr val="FFFFFF"/>
                </a:solidFill>
              </a:rPr>
              <a:t>một</a:t>
            </a:r>
            <a:r>
              <a:rPr lang="en-US" i="1" dirty="0">
                <a:solidFill>
                  <a:srgbClr val="FFFFFF"/>
                </a:solidFill>
              </a:rPr>
              <a:t> </a:t>
            </a:r>
            <a:r>
              <a:rPr lang="en-US" i="1" dirty="0" err="1">
                <a:solidFill>
                  <a:srgbClr val="FFFFFF"/>
                </a:solidFill>
              </a:rPr>
              <a:t>yêu</a:t>
            </a:r>
            <a:r>
              <a:rPr lang="en-US" i="1" dirty="0">
                <a:solidFill>
                  <a:srgbClr val="FFFFFF"/>
                </a:solidFill>
              </a:rPr>
              <a:t> </a:t>
            </a:r>
            <a:r>
              <a:rPr lang="en-US" i="1" dirty="0" err="1">
                <a:solidFill>
                  <a:srgbClr val="FFFFFF"/>
                </a:solidFill>
              </a:rPr>
              <a:t>cầu</a:t>
            </a:r>
            <a:r>
              <a:rPr lang="en-US" i="1" dirty="0">
                <a:solidFill>
                  <a:srgbClr val="FFFFFF"/>
                </a:solidFill>
              </a:rPr>
              <a:t> </a:t>
            </a:r>
            <a:r>
              <a:rPr lang="en-US" i="1" dirty="0" err="1">
                <a:solidFill>
                  <a:srgbClr val="FFFFFF"/>
                </a:solidFill>
              </a:rPr>
              <a:t>hàng</a:t>
            </a:r>
            <a:r>
              <a:rPr lang="en-US" i="1" dirty="0">
                <a:solidFill>
                  <a:srgbClr val="FFFFFF"/>
                </a:solidFill>
              </a:rPr>
              <a:t> </a:t>
            </a:r>
            <a:r>
              <a:rPr lang="en-US" i="1" dirty="0" err="1" smtClean="0">
                <a:solidFill>
                  <a:srgbClr val="FFFFFF"/>
                </a:solidFill>
              </a:rPr>
              <a:t>đầu</a:t>
            </a:r>
            <a:r>
              <a:rPr lang="en-US" i="1" dirty="0" smtClean="0">
                <a:solidFill>
                  <a:srgbClr val="FFFFFF"/>
                </a:solidFill>
              </a:rPr>
              <a:t> (</a:t>
            </a:r>
            <a:r>
              <a:rPr lang="en-US" i="1" dirty="0">
                <a:solidFill>
                  <a:srgbClr val="FFFFFF"/>
                </a:solidFill>
              </a:rPr>
              <a:t>2). </a:t>
            </a:r>
            <a:r>
              <a:rPr lang="en-US" i="1" dirty="0" err="1">
                <a:solidFill>
                  <a:srgbClr val="FFFFFF"/>
                </a:solidFill>
              </a:rPr>
              <a:t>Nhưng</a:t>
            </a:r>
            <a:r>
              <a:rPr lang="en-US" i="1" dirty="0">
                <a:solidFill>
                  <a:srgbClr val="FFFFFF"/>
                </a:solidFill>
              </a:rPr>
              <a:t> </a:t>
            </a:r>
            <a:r>
              <a:rPr lang="en-US" i="1" dirty="0" err="1">
                <a:solidFill>
                  <a:srgbClr val="FFFFFF"/>
                </a:solidFill>
              </a:rPr>
              <a:t>bên</a:t>
            </a:r>
            <a:r>
              <a:rPr lang="en-US" i="1" dirty="0">
                <a:solidFill>
                  <a:srgbClr val="FFFFFF"/>
                </a:solidFill>
              </a:rPr>
              <a:t> </a:t>
            </a:r>
            <a:r>
              <a:rPr lang="en-US" i="1" dirty="0" err="1">
                <a:solidFill>
                  <a:srgbClr val="FFFFFF"/>
                </a:solidFill>
              </a:rPr>
              <a:t>cạnh</a:t>
            </a:r>
            <a:r>
              <a:rPr lang="en-US" i="1" dirty="0">
                <a:solidFill>
                  <a:srgbClr val="FFFFFF"/>
                </a:solidFill>
              </a:rPr>
              <a:t> </a:t>
            </a:r>
            <a:r>
              <a:rPr lang="en-US" i="1" dirty="0" err="1">
                <a:solidFill>
                  <a:srgbClr val="FFFFFF"/>
                </a:solidFill>
              </a:rPr>
              <a:t>cái</a:t>
            </a:r>
            <a:r>
              <a:rPr lang="en-US" i="1" dirty="0">
                <a:solidFill>
                  <a:srgbClr val="FFFFFF"/>
                </a:solidFill>
              </a:rPr>
              <a:t> </a:t>
            </a:r>
            <a:r>
              <a:rPr lang="en-US" i="1" dirty="0" err="1">
                <a:solidFill>
                  <a:srgbClr val="FFFFFF"/>
                </a:solidFill>
              </a:rPr>
              <a:t>mạnh</a:t>
            </a:r>
            <a:r>
              <a:rPr lang="en-US" i="1" dirty="0">
                <a:solidFill>
                  <a:srgbClr val="FFFFFF"/>
                </a:solidFill>
              </a:rPr>
              <a:t> </a:t>
            </a:r>
            <a:r>
              <a:rPr lang="en-US" i="1" dirty="0" err="1">
                <a:solidFill>
                  <a:srgbClr val="FFFFFF"/>
                </a:solidFill>
              </a:rPr>
              <a:t>đó</a:t>
            </a:r>
            <a:r>
              <a:rPr lang="en-US" i="1" dirty="0">
                <a:solidFill>
                  <a:srgbClr val="FFFFFF"/>
                </a:solidFill>
              </a:rPr>
              <a:t> </a:t>
            </a:r>
            <a:r>
              <a:rPr lang="en-US" i="1" dirty="0" err="1">
                <a:solidFill>
                  <a:srgbClr val="FFFFFF"/>
                </a:solidFill>
              </a:rPr>
              <a:t>cũng</a:t>
            </a:r>
            <a:r>
              <a:rPr lang="en-US" i="1" dirty="0">
                <a:solidFill>
                  <a:srgbClr val="FFFFFF"/>
                </a:solidFill>
              </a:rPr>
              <a:t> </a:t>
            </a:r>
            <a:r>
              <a:rPr lang="en-US" i="1" dirty="0" err="1" smtClean="0">
                <a:solidFill>
                  <a:srgbClr val="FFFFFF"/>
                </a:solidFill>
              </a:rPr>
              <a:t>còn</a:t>
            </a:r>
            <a:r>
              <a:rPr lang="en-US" i="1" dirty="0" smtClean="0">
                <a:solidFill>
                  <a:srgbClr val="FFFFFF"/>
                </a:solidFill>
              </a:rPr>
              <a:t> </a:t>
            </a:r>
            <a:r>
              <a:rPr lang="en-US" i="1" dirty="0" err="1" smtClean="0">
                <a:solidFill>
                  <a:srgbClr val="FFFFFF"/>
                </a:solidFill>
              </a:rPr>
              <a:t>tồn</a:t>
            </a:r>
            <a:r>
              <a:rPr lang="en-US" i="1" dirty="0" smtClean="0">
                <a:solidFill>
                  <a:srgbClr val="FFFFFF"/>
                </a:solidFill>
              </a:rPr>
              <a:t> </a:t>
            </a:r>
            <a:r>
              <a:rPr lang="en-US" i="1" dirty="0" err="1">
                <a:solidFill>
                  <a:srgbClr val="FFFFFF"/>
                </a:solidFill>
              </a:rPr>
              <a:t>tại</a:t>
            </a:r>
            <a:r>
              <a:rPr lang="en-US" i="1" dirty="0">
                <a:solidFill>
                  <a:srgbClr val="FFFFFF"/>
                </a:solidFill>
              </a:rPr>
              <a:t> </a:t>
            </a:r>
            <a:r>
              <a:rPr lang="en-US" i="1" dirty="0" err="1">
                <a:solidFill>
                  <a:srgbClr val="FFFFFF"/>
                </a:solidFill>
              </a:rPr>
              <a:t>không</a:t>
            </a:r>
            <a:r>
              <a:rPr lang="en-US" i="1" dirty="0">
                <a:solidFill>
                  <a:srgbClr val="FFFFFF"/>
                </a:solidFill>
              </a:rPr>
              <a:t> </a:t>
            </a:r>
            <a:r>
              <a:rPr lang="en-US" i="1" dirty="0" err="1">
                <a:solidFill>
                  <a:srgbClr val="FFFFFF"/>
                </a:solidFill>
              </a:rPr>
              <a:t>ít</a:t>
            </a:r>
            <a:r>
              <a:rPr lang="en-US" i="1" dirty="0">
                <a:solidFill>
                  <a:srgbClr val="FFFFFF"/>
                </a:solidFill>
              </a:rPr>
              <a:t> </a:t>
            </a:r>
            <a:r>
              <a:rPr lang="en-US" i="1" dirty="0" err="1">
                <a:solidFill>
                  <a:srgbClr val="FFFFFF"/>
                </a:solidFill>
              </a:rPr>
              <a:t>cái</a:t>
            </a:r>
            <a:r>
              <a:rPr lang="en-US" i="1" dirty="0">
                <a:solidFill>
                  <a:srgbClr val="FFFFFF"/>
                </a:solidFill>
              </a:rPr>
              <a:t> </a:t>
            </a:r>
            <a:r>
              <a:rPr lang="en-US" i="1" dirty="0" err="1" smtClean="0">
                <a:solidFill>
                  <a:srgbClr val="FFFFFF"/>
                </a:solidFill>
              </a:rPr>
              <a:t>yếu</a:t>
            </a:r>
            <a:r>
              <a:rPr lang="en-US" i="1" dirty="0" smtClean="0">
                <a:solidFill>
                  <a:srgbClr val="FFFFFF"/>
                </a:solidFill>
              </a:rPr>
              <a:t> (</a:t>
            </a:r>
            <a:r>
              <a:rPr lang="en-US" i="1" dirty="0">
                <a:solidFill>
                  <a:srgbClr val="FFFFFF"/>
                </a:solidFill>
              </a:rPr>
              <a:t>3). </a:t>
            </a:r>
            <a:r>
              <a:rPr lang="en-US" i="1" dirty="0" err="1">
                <a:solidFill>
                  <a:srgbClr val="FFFFFF"/>
                </a:solidFill>
              </a:rPr>
              <a:t>Ấy</a:t>
            </a:r>
            <a:r>
              <a:rPr lang="en-US" i="1" dirty="0">
                <a:solidFill>
                  <a:srgbClr val="FFFFFF"/>
                </a:solidFill>
              </a:rPr>
              <a:t> </a:t>
            </a:r>
            <a:r>
              <a:rPr lang="en-US" i="1" dirty="0" err="1">
                <a:solidFill>
                  <a:srgbClr val="FFFFFF"/>
                </a:solidFill>
              </a:rPr>
              <a:t>là</a:t>
            </a:r>
            <a:r>
              <a:rPr lang="en-US" i="1" dirty="0">
                <a:solidFill>
                  <a:srgbClr val="FFFFFF"/>
                </a:solidFill>
              </a:rPr>
              <a:t> </a:t>
            </a:r>
            <a:r>
              <a:rPr lang="en-US" i="1" dirty="0" err="1">
                <a:solidFill>
                  <a:srgbClr val="FFFFFF"/>
                </a:solidFill>
              </a:rPr>
              <a:t>những</a:t>
            </a:r>
            <a:r>
              <a:rPr lang="en-US" i="1" dirty="0">
                <a:solidFill>
                  <a:srgbClr val="FFFFFF"/>
                </a:solidFill>
              </a:rPr>
              <a:t> </a:t>
            </a:r>
            <a:r>
              <a:rPr lang="en-US" i="1" dirty="0" err="1">
                <a:solidFill>
                  <a:srgbClr val="FFFFFF"/>
                </a:solidFill>
              </a:rPr>
              <a:t>lỗ</a:t>
            </a:r>
            <a:r>
              <a:rPr lang="en-US" i="1" dirty="0">
                <a:solidFill>
                  <a:srgbClr val="FFFFFF"/>
                </a:solidFill>
              </a:rPr>
              <a:t> </a:t>
            </a:r>
            <a:r>
              <a:rPr lang="en-US" i="1" dirty="0" err="1">
                <a:solidFill>
                  <a:srgbClr val="FFFFFF"/>
                </a:solidFill>
              </a:rPr>
              <a:t>hổng</a:t>
            </a:r>
            <a:r>
              <a:rPr lang="en-US" i="1" dirty="0">
                <a:solidFill>
                  <a:srgbClr val="FFFFFF"/>
                </a:solidFill>
              </a:rPr>
              <a:t> </a:t>
            </a:r>
            <a:r>
              <a:rPr lang="en-US" i="1" dirty="0" err="1">
                <a:solidFill>
                  <a:srgbClr val="FFFFFF"/>
                </a:solidFill>
              </a:rPr>
              <a:t>về</a:t>
            </a:r>
            <a:r>
              <a:rPr lang="en-US" i="1" dirty="0">
                <a:solidFill>
                  <a:srgbClr val="FFFFFF"/>
                </a:solidFill>
              </a:rPr>
              <a:t> </a:t>
            </a:r>
            <a:r>
              <a:rPr lang="en-US" i="1" dirty="0" err="1">
                <a:solidFill>
                  <a:srgbClr val="FFFFFF"/>
                </a:solidFill>
              </a:rPr>
              <a:t>kiến</a:t>
            </a:r>
            <a:r>
              <a:rPr lang="en-US" i="1" dirty="0">
                <a:solidFill>
                  <a:srgbClr val="FFFFFF"/>
                </a:solidFill>
              </a:rPr>
              <a:t> </a:t>
            </a:r>
            <a:r>
              <a:rPr lang="en-US" i="1" dirty="0" err="1">
                <a:solidFill>
                  <a:srgbClr val="FFFFFF"/>
                </a:solidFill>
              </a:rPr>
              <a:t>thức</a:t>
            </a:r>
            <a:r>
              <a:rPr lang="en-US" i="1" dirty="0">
                <a:solidFill>
                  <a:srgbClr val="FFFFFF"/>
                </a:solidFill>
              </a:rPr>
              <a:t> </a:t>
            </a:r>
            <a:r>
              <a:rPr lang="en-US" i="1" dirty="0" err="1">
                <a:solidFill>
                  <a:srgbClr val="FFFFFF"/>
                </a:solidFill>
              </a:rPr>
              <a:t>cơ</a:t>
            </a:r>
            <a:r>
              <a:rPr lang="en-US" i="1" dirty="0">
                <a:solidFill>
                  <a:srgbClr val="FFFFFF"/>
                </a:solidFill>
              </a:rPr>
              <a:t> </a:t>
            </a:r>
            <a:r>
              <a:rPr lang="en-US" i="1" dirty="0" err="1">
                <a:solidFill>
                  <a:srgbClr val="FFFFFF"/>
                </a:solidFill>
              </a:rPr>
              <a:t>bản</a:t>
            </a:r>
            <a:r>
              <a:rPr lang="en-US" i="1" dirty="0">
                <a:solidFill>
                  <a:srgbClr val="FFFFFF"/>
                </a:solidFill>
              </a:rPr>
              <a:t> do </a:t>
            </a:r>
            <a:r>
              <a:rPr lang="en-US" i="1" dirty="0" err="1">
                <a:solidFill>
                  <a:srgbClr val="FFFFFF"/>
                </a:solidFill>
              </a:rPr>
              <a:t>thiên</a:t>
            </a:r>
            <a:r>
              <a:rPr lang="en-US" i="1" dirty="0">
                <a:solidFill>
                  <a:srgbClr val="FFFFFF"/>
                </a:solidFill>
              </a:rPr>
              <a:t> </a:t>
            </a:r>
            <a:r>
              <a:rPr lang="en-US" i="1" dirty="0" err="1">
                <a:solidFill>
                  <a:srgbClr val="FFFFFF"/>
                </a:solidFill>
              </a:rPr>
              <a:t>hướng</a:t>
            </a:r>
            <a:r>
              <a:rPr lang="en-US" i="1" dirty="0">
                <a:solidFill>
                  <a:srgbClr val="FFFFFF"/>
                </a:solidFill>
              </a:rPr>
              <a:t> </a:t>
            </a:r>
            <a:r>
              <a:rPr lang="en-US" i="1" dirty="0" err="1">
                <a:solidFill>
                  <a:srgbClr val="FFFFFF"/>
                </a:solidFill>
              </a:rPr>
              <a:t>chạy</a:t>
            </a:r>
            <a:r>
              <a:rPr lang="en-US" i="1" dirty="0">
                <a:solidFill>
                  <a:srgbClr val="FFFFFF"/>
                </a:solidFill>
              </a:rPr>
              <a:t> </a:t>
            </a:r>
            <a:r>
              <a:rPr lang="en-US" i="1" dirty="0" err="1">
                <a:solidFill>
                  <a:srgbClr val="FFFFFF"/>
                </a:solidFill>
              </a:rPr>
              <a:t>theo</a:t>
            </a:r>
            <a:r>
              <a:rPr lang="en-US" i="1" dirty="0">
                <a:solidFill>
                  <a:srgbClr val="FFFFFF"/>
                </a:solidFill>
              </a:rPr>
              <a:t> </a:t>
            </a:r>
            <a:r>
              <a:rPr lang="en-US" i="1" dirty="0" err="1">
                <a:solidFill>
                  <a:srgbClr val="FFFFFF"/>
                </a:solidFill>
              </a:rPr>
              <a:t>những</a:t>
            </a:r>
            <a:r>
              <a:rPr lang="en-US" i="1" dirty="0">
                <a:solidFill>
                  <a:srgbClr val="FFFFFF"/>
                </a:solidFill>
              </a:rPr>
              <a:t> </a:t>
            </a:r>
            <a:r>
              <a:rPr lang="en-US" i="1" dirty="0" err="1">
                <a:solidFill>
                  <a:srgbClr val="FFFFFF"/>
                </a:solidFill>
              </a:rPr>
              <a:t>môn</a:t>
            </a:r>
            <a:r>
              <a:rPr lang="en-US" i="1" dirty="0">
                <a:solidFill>
                  <a:srgbClr val="FFFFFF"/>
                </a:solidFill>
              </a:rPr>
              <a:t> </a:t>
            </a:r>
            <a:r>
              <a:rPr lang="en-US" i="1" dirty="0" err="1">
                <a:solidFill>
                  <a:srgbClr val="FFFFFF"/>
                </a:solidFill>
              </a:rPr>
              <a:t>học</a:t>
            </a:r>
            <a:r>
              <a:rPr lang="en-US" i="1" dirty="0">
                <a:solidFill>
                  <a:srgbClr val="FFFFFF"/>
                </a:solidFill>
              </a:rPr>
              <a:t> “</a:t>
            </a:r>
            <a:r>
              <a:rPr lang="en-US" i="1" dirty="0" err="1">
                <a:solidFill>
                  <a:srgbClr val="FFFFFF"/>
                </a:solidFill>
              </a:rPr>
              <a:t>thời</a:t>
            </a:r>
            <a:r>
              <a:rPr lang="en-US" i="1" dirty="0">
                <a:solidFill>
                  <a:srgbClr val="FFFFFF"/>
                </a:solidFill>
              </a:rPr>
              <a:t> </a:t>
            </a:r>
            <a:r>
              <a:rPr lang="en-US" i="1" dirty="0" err="1">
                <a:solidFill>
                  <a:srgbClr val="FFFFFF"/>
                </a:solidFill>
              </a:rPr>
              <a:t>thượng</a:t>
            </a:r>
            <a:r>
              <a:rPr lang="en-US" i="1" dirty="0">
                <a:solidFill>
                  <a:srgbClr val="FFFFFF"/>
                </a:solidFill>
              </a:rPr>
              <a:t>”, </a:t>
            </a:r>
            <a:r>
              <a:rPr lang="en-US" i="1" dirty="0" err="1">
                <a:solidFill>
                  <a:srgbClr val="FFFFFF"/>
                </a:solidFill>
              </a:rPr>
              <a:t>nhất</a:t>
            </a:r>
            <a:r>
              <a:rPr lang="en-US" i="1" dirty="0">
                <a:solidFill>
                  <a:srgbClr val="FFFFFF"/>
                </a:solidFill>
              </a:rPr>
              <a:t> </a:t>
            </a:r>
            <a:r>
              <a:rPr lang="en-US" i="1" dirty="0" err="1">
                <a:solidFill>
                  <a:srgbClr val="FFFFFF"/>
                </a:solidFill>
              </a:rPr>
              <a:t>là</a:t>
            </a:r>
            <a:r>
              <a:rPr lang="en-US" i="1" dirty="0">
                <a:solidFill>
                  <a:srgbClr val="FFFFFF"/>
                </a:solidFill>
              </a:rPr>
              <a:t> </a:t>
            </a:r>
            <a:r>
              <a:rPr lang="en-US" i="1" dirty="0" err="1">
                <a:solidFill>
                  <a:srgbClr val="FFFFFF"/>
                </a:solidFill>
              </a:rPr>
              <a:t>khả</a:t>
            </a:r>
            <a:r>
              <a:rPr lang="en-US" i="1" dirty="0">
                <a:solidFill>
                  <a:srgbClr val="FFFFFF"/>
                </a:solidFill>
              </a:rPr>
              <a:t> </a:t>
            </a:r>
            <a:r>
              <a:rPr lang="en-US" i="1" dirty="0" err="1">
                <a:solidFill>
                  <a:srgbClr val="FFFFFF"/>
                </a:solidFill>
              </a:rPr>
              <a:t>năng</a:t>
            </a:r>
            <a:r>
              <a:rPr lang="en-US" i="1" dirty="0">
                <a:solidFill>
                  <a:srgbClr val="FFFFFF"/>
                </a:solidFill>
              </a:rPr>
              <a:t> </a:t>
            </a:r>
            <a:r>
              <a:rPr lang="en-US" i="1" dirty="0" err="1">
                <a:solidFill>
                  <a:srgbClr val="FFFFFF"/>
                </a:solidFill>
              </a:rPr>
              <a:t>thực</a:t>
            </a:r>
            <a:r>
              <a:rPr lang="en-US" i="1" dirty="0">
                <a:solidFill>
                  <a:srgbClr val="FFFFFF"/>
                </a:solidFill>
              </a:rPr>
              <a:t> </a:t>
            </a:r>
            <a:r>
              <a:rPr lang="en-US" i="1" dirty="0" err="1">
                <a:solidFill>
                  <a:srgbClr val="FFFFFF"/>
                </a:solidFill>
              </a:rPr>
              <a:t>hành</a:t>
            </a:r>
            <a:r>
              <a:rPr lang="en-US" i="1" dirty="0">
                <a:solidFill>
                  <a:srgbClr val="FFFFFF"/>
                </a:solidFill>
              </a:rPr>
              <a:t> </a:t>
            </a:r>
            <a:r>
              <a:rPr lang="en-US" i="1" dirty="0" err="1">
                <a:solidFill>
                  <a:srgbClr val="FFFFFF"/>
                </a:solidFill>
              </a:rPr>
              <a:t>và</a:t>
            </a:r>
            <a:r>
              <a:rPr lang="en-US" i="1" dirty="0">
                <a:solidFill>
                  <a:srgbClr val="FFFFFF"/>
                </a:solidFill>
              </a:rPr>
              <a:t> </a:t>
            </a:r>
            <a:r>
              <a:rPr lang="en-US" i="1" dirty="0" err="1">
                <a:solidFill>
                  <a:srgbClr val="FFFFFF"/>
                </a:solidFill>
              </a:rPr>
              <a:t>sáng</a:t>
            </a:r>
            <a:r>
              <a:rPr lang="en-US" i="1" dirty="0">
                <a:solidFill>
                  <a:srgbClr val="FFFFFF"/>
                </a:solidFill>
              </a:rPr>
              <a:t> </a:t>
            </a:r>
            <a:r>
              <a:rPr lang="en-US" i="1" dirty="0" err="1">
                <a:solidFill>
                  <a:srgbClr val="FFFFFF"/>
                </a:solidFill>
              </a:rPr>
              <a:t>tạo</a:t>
            </a:r>
            <a:r>
              <a:rPr lang="en-US" i="1" dirty="0">
                <a:solidFill>
                  <a:srgbClr val="FFFFFF"/>
                </a:solidFill>
              </a:rPr>
              <a:t> </a:t>
            </a:r>
            <a:r>
              <a:rPr lang="en-US" i="1" dirty="0" err="1">
                <a:solidFill>
                  <a:srgbClr val="FFFFFF"/>
                </a:solidFill>
              </a:rPr>
              <a:t>bị</a:t>
            </a:r>
            <a:r>
              <a:rPr lang="en-US" i="1" dirty="0">
                <a:solidFill>
                  <a:srgbClr val="FFFFFF"/>
                </a:solidFill>
              </a:rPr>
              <a:t> </a:t>
            </a:r>
            <a:r>
              <a:rPr lang="en-US" i="1" dirty="0" err="1">
                <a:solidFill>
                  <a:srgbClr val="FFFFFF"/>
                </a:solidFill>
              </a:rPr>
              <a:t>hạn</a:t>
            </a:r>
            <a:r>
              <a:rPr lang="en-US" i="1" dirty="0">
                <a:solidFill>
                  <a:srgbClr val="FFFFFF"/>
                </a:solidFill>
              </a:rPr>
              <a:t> </a:t>
            </a:r>
            <a:r>
              <a:rPr lang="en-US" i="1" dirty="0" err="1">
                <a:solidFill>
                  <a:srgbClr val="FFFFFF"/>
                </a:solidFill>
              </a:rPr>
              <a:t>chế</a:t>
            </a:r>
            <a:r>
              <a:rPr lang="en-US" i="1" dirty="0">
                <a:solidFill>
                  <a:srgbClr val="FFFFFF"/>
                </a:solidFill>
              </a:rPr>
              <a:t> do </a:t>
            </a:r>
            <a:r>
              <a:rPr lang="en-US" i="1" dirty="0" err="1">
                <a:solidFill>
                  <a:srgbClr val="FFFFFF"/>
                </a:solidFill>
              </a:rPr>
              <a:t>lối</a:t>
            </a:r>
            <a:r>
              <a:rPr lang="en-US" i="1" dirty="0">
                <a:solidFill>
                  <a:srgbClr val="FFFFFF"/>
                </a:solidFill>
              </a:rPr>
              <a:t> </a:t>
            </a:r>
            <a:r>
              <a:rPr lang="en-US" i="1" dirty="0" err="1">
                <a:solidFill>
                  <a:srgbClr val="FFFFFF"/>
                </a:solidFill>
              </a:rPr>
              <a:t>học</a:t>
            </a:r>
            <a:r>
              <a:rPr lang="en-US" i="1" dirty="0">
                <a:solidFill>
                  <a:srgbClr val="FFFFFF"/>
                </a:solidFill>
              </a:rPr>
              <a:t> </a:t>
            </a:r>
            <a:r>
              <a:rPr lang="en-US" i="1" dirty="0" err="1">
                <a:solidFill>
                  <a:srgbClr val="FFFFFF"/>
                </a:solidFill>
              </a:rPr>
              <a:t>chay</a:t>
            </a:r>
            <a:r>
              <a:rPr lang="en-US" i="1" dirty="0">
                <a:solidFill>
                  <a:srgbClr val="FFFFFF"/>
                </a:solidFill>
              </a:rPr>
              <a:t>, </a:t>
            </a:r>
            <a:r>
              <a:rPr lang="en-US" i="1" dirty="0" err="1">
                <a:solidFill>
                  <a:srgbClr val="FFFFFF"/>
                </a:solidFill>
              </a:rPr>
              <a:t>học</a:t>
            </a:r>
            <a:r>
              <a:rPr lang="en-US" i="1" dirty="0">
                <a:solidFill>
                  <a:srgbClr val="FFFFFF"/>
                </a:solidFill>
              </a:rPr>
              <a:t> </a:t>
            </a:r>
            <a:r>
              <a:rPr lang="en-US" i="1" dirty="0" err="1">
                <a:solidFill>
                  <a:srgbClr val="FFFFFF"/>
                </a:solidFill>
              </a:rPr>
              <a:t>vẹt</a:t>
            </a:r>
            <a:r>
              <a:rPr lang="en-US" i="1" dirty="0">
                <a:solidFill>
                  <a:srgbClr val="FFFFFF"/>
                </a:solidFill>
              </a:rPr>
              <a:t> </a:t>
            </a:r>
            <a:r>
              <a:rPr lang="en-US" i="1" dirty="0" err="1">
                <a:solidFill>
                  <a:srgbClr val="FFFFFF"/>
                </a:solidFill>
              </a:rPr>
              <a:t>nặng</a:t>
            </a:r>
            <a:r>
              <a:rPr lang="en-US" i="1" dirty="0">
                <a:solidFill>
                  <a:srgbClr val="FFFFFF"/>
                </a:solidFill>
              </a:rPr>
              <a:t> </a:t>
            </a:r>
            <a:r>
              <a:rPr lang="en-US" i="1" dirty="0" err="1" smtClean="0">
                <a:solidFill>
                  <a:srgbClr val="FFFFFF"/>
                </a:solidFill>
              </a:rPr>
              <a:t>nề</a:t>
            </a:r>
            <a:r>
              <a:rPr lang="en-US" i="1" dirty="0" smtClean="0">
                <a:solidFill>
                  <a:srgbClr val="FFFFFF"/>
                </a:solidFill>
              </a:rPr>
              <a:t> (</a:t>
            </a:r>
            <a:r>
              <a:rPr lang="en-US" i="1" dirty="0">
                <a:solidFill>
                  <a:srgbClr val="FFFFFF"/>
                </a:solidFill>
              </a:rPr>
              <a:t>4). </a:t>
            </a:r>
            <a:r>
              <a:rPr lang="en-US" i="1" dirty="0" err="1">
                <a:solidFill>
                  <a:srgbClr val="FFFFFF"/>
                </a:solidFill>
              </a:rPr>
              <a:t>Không</a:t>
            </a:r>
            <a:r>
              <a:rPr lang="en-US" i="1" dirty="0">
                <a:solidFill>
                  <a:srgbClr val="FFFFFF"/>
                </a:solidFill>
              </a:rPr>
              <a:t> </a:t>
            </a:r>
            <a:r>
              <a:rPr lang="en-US" i="1" dirty="0" err="1">
                <a:solidFill>
                  <a:srgbClr val="FFFFFF"/>
                </a:solidFill>
              </a:rPr>
              <a:t>nhanh</a:t>
            </a:r>
            <a:r>
              <a:rPr lang="en-US" i="1" dirty="0">
                <a:solidFill>
                  <a:srgbClr val="FFFFFF"/>
                </a:solidFill>
              </a:rPr>
              <a:t> </a:t>
            </a:r>
            <a:r>
              <a:rPr lang="en-US" i="1" dirty="0" err="1">
                <a:solidFill>
                  <a:srgbClr val="FFFFFF"/>
                </a:solidFill>
              </a:rPr>
              <a:t>chóng</a:t>
            </a:r>
            <a:r>
              <a:rPr lang="en-US" i="1" dirty="0">
                <a:solidFill>
                  <a:srgbClr val="FFFFFF"/>
                </a:solidFill>
              </a:rPr>
              <a:t> </a:t>
            </a:r>
            <a:r>
              <a:rPr lang="en-US" i="1" dirty="0" err="1">
                <a:solidFill>
                  <a:srgbClr val="FFFFFF"/>
                </a:solidFill>
              </a:rPr>
              <a:t>lấp</a:t>
            </a:r>
            <a:r>
              <a:rPr lang="en-US" i="1" dirty="0">
                <a:solidFill>
                  <a:srgbClr val="FFFFFF"/>
                </a:solidFill>
              </a:rPr>
              <a:t> </a:t>
            </a:r>
            <a:r>
              <a:rPr lang="en-US" i="1" dirty="0" err="1">
                <a:solidFill>
                  <a:srgbClr val="FFFFFF"/>
                </a:solidFill>
              </a:rPr>
              <a:t>những</a:t>
            </a:r>
            <a:r>
              <a:rPr lang="en-US" i="1" dirty="0">
                <a:solidFill>
                  <a:srgbClr val="FFFFFF"/>
                </a:solidFill>
              </a:rPr>
              <a:t> </a:t>
            </a:r>
            <a:r>
              <a:rPr lang="en-US" i="1" dirty="0" err="1">
                <a:solidFill>
                  <a:srgbClr val="FFFFFF"/>
                </a:solidFill>
              </a:rPr>
              <a:t>lỗ</a:t>
            </a:r>
            <a:r>
              <a:rPr lang="en-US" i="1" dirty="0">
                <a:solidFill>
                  <a:srgbClr val="FFFFFF"/>
                </a:solidFill>
              </a:rPr>
              <a:t> </a:t>
            </a:r>
            <a:r>
              <a:rPr lang="en-US" i="1" dirty="0" err="1">
                <a:solidFill>
                  <a:srgbClr val="FFFFFF"/>
                </a:solidFill>
              </a:rPr>
              <a:t>hổng</a:t>
            </a:r>
            <a:r>
              <a:rPr lang="en-US" i="1" dirty="0">
                <a:solidFill>
                  <a:srgbClr val="FFFFFF"/>
                </a:solidFill>
              </a:rPr>
              <a:t> </a:t>
            </a:r>
            <a:r>
              <a:rPr lang="en-US" i="1" dirty="0" err="1">
                <a:solidFill>
                  <a:srgbClr val="FFFFFF"/>
                </a:solidFill>
              </a:rPr>
              <a:t>này</a:t>
            </a:r>
            <a:r>
              <a:rPr lang="en-US" i="1" dirty="0">
                <a:solidFill>
                  <a:srgbClr val="FFFFFF"/>
                </a:solidFill>
              </a:rPr>
              <a:t> </a:t>
            </a:r>
            <a:r>
              <a:rPr lang="en-US" i="1" dirty="0" err="1">
                <a:solidFill>
                  <a:srgbClr val="FFFFFF"/>
                </a:solidFill>
              </a:rPr>
              <a:t>thì</a:t>
            </a:r>
            <a:r>
              <a:rPr lang="en-US" i="1" dirty="0">
                <a:solidFill>
                  <a:srgbClr val="FFFFFF"/>
                </a:solidFill>
              </a:rPr>
              <a:t> </a:t>
            </a:r>
            <a:r>
              <a:rPr lang="en-US" i="1" dirty="0" err="1">
                <a:solidFill>
                  <a:srgbClr val="FFFFFF"/>
                </a:solidFill>
              </a:rPr>
              <a:t>thật</a:t>
            </a:r>
            <a:r>
              <a:rPr lang="en-US" i="1" dirty="0">
                <a:solidFill>
                  <a:srgbClr val="FFFFFF"/>
                </a:solidFill>
              </a:rPr>
              <a:t> </a:t>
            </a:r>
            <a:r>
              <a:rPr lang="en-US" i="1" dirty="0" err="1">
                <a:solidFill>
                  <a:srgbClr val="FFFFFF"/>
                </a:solidFill>
              </a:rPr>
              <a:t>khó</a:t>
            </a:r>
            <a:r>
              <a:rPr lang="en-US" i="1" dirty="0">
                <a:solidFill>
                  <a:srgbClr val="FFFFFF"/>
                </a:solidFill>
              </a:rPr>
              <a:t> </a:t>
            </a:r>
            <a:r>
              <a:rPr lang="en-US" i="1" dirty="0" err="1">
                <a:solidFill>
                  <a:srgbClr val="FFFFFF"/>
                </a:solidFill>
              </a:rPr>
              <a:t>bề</a:t>
            </a:r>
            <a:r>
              <a:rPr lang="en-US" i="1" dirty="0">
                <a:solidFill>
                  <a:srgbClr val="FFFFFF"/>
                </a:solidFill>
              </a:rPr>
              <a:t> </a:t>
            </a:r>
            <a:r>
              <a:rPr lang="en-US" i="1" dirty="0" err="1">
                <a:solidFill>
                  <a:srgbClr val="FFFFFF"/>
                </a:solidFill>
              </a:rPr>
              <a:t>phát</a:t>
            </a:r>
            <a:r>
              <a:rPr lang="en-US" i="1" dirty="0">
                <a:solidFill>
                  <a:srgbClr val="FFFFFF"/>
                </a:solidFill>
              </a:rPr>
              <a:t> </a:t>
            </a:r>
            <a:r>
              <a:rPr lang="en-US" i="1" dirty="0" err="1">
                <a:solidFill>
                  <a:srgbClr val="FFFFFF"/>
                </a:solidFill>
              </a:rPr>
              <a:t>huy</a:t>
            </a:r>
            <a:r>
              <a:rPr lang="en-US" i="1" dirty="0">
                <a:solidFill>
                  <a:srgbClr val="FFFFFF"/>
                </a:solidFill>
              </a:rPr>
              <a:t> </a:t>
            </a:r>
            <a:r>
              <a:rPr lang="en-US" i="1" dirty="0" err="1">
                <a:solidFill>
                  <a:srgbClr val="FFFFFF"/>
                </a:solidFill>
              </a:rPr>
              <a:t>trí</a:t>
            </a:r>
            <a:r>
              <a:rPr lang="en-US" i="1" dirty="0">
                <a:solidFill>
                  <a:srgbClr val="FFFFFF"/>
                </a:solidFill>
              </a:rPr>
              <a:t> </a:t>
            </a:r>
            <a:r>
              <a:rPr lang="en-US" i="1" dirty="0" err="1">
                <a:solidFill>
                  <a:srgbClr val="FFFFFF"/>
                </a:solidFill>
              </a:rPr>
              <a:t>thông</a:t>
            </a:r>
            <a:r>
              <a:rPr lang="en-US" i="1" dirty="0">
                <a:solidFill>
                  <a:srgbClr val="FFFFFF"/>
                </a:solidFill>
              </a:rPr>
              <a:t> minh </a:t>
            </a:r>
            <a:r>
              <a:rPr lang="en-US" i="1" dirty="0" err="1">
                <a:solidFill>
                  <a:srgbClr val="FFFFFF"/>
                </a:solidFill>
              </a:rPr>
              <a:t>vốn</a:t>
            </a:r>
            <a:r>
              <a:rPr lang="en-US" i="1" dirty="0">
                <a:solidFill>
                  <a:srgbClr val="FFFFFF"/>
                </a:solidFill>
              </a:rPr>
              <a:t> </a:t>
            </a:r>
            <a:r>
              <a:rPr lang="en-US" i="1" dirty="0" err="1">
                <a:solidFill>
                  <a:srgbClr val="FFFFFF"/>
                </a:solidFill>
              </a:rPr>
              <a:t>có</a:t>
            </a:r>
            <a:r>
              <a:rPr lang="en-US" i="1" dirty="0">
                <a:solidFill>
                  <a:srgbClr val="FFFFFF"/>
                </a:solidFill>
              </a:rPr>
              <a:t> </a:t>
            </a:r>
            <a:r>
              <a:rPr lang="en-US" i="1" dirty="0" err="1">
                <a:solidFill>
                  <a:srgbClr val="FFFFFF"/>
                </a:solidFill>
              </a:rPr>
              <a:t>và</a:t>
            </a:r>
            <a:r>
              <a:rPr lang="en-US" i="1" dirty="0">
                <a:solidFill>
                  <a:srgbClr val="FFFFFF"/>
                </a:solidFill>
              </a:rPr>
              <a:t> </a:t>
            </a:r>
            <a:r>
              <a:rPr lang="en-US" i="1" dirty="0" err="1">
                <a:solidFill>
                  <a:srgbClr val="FFFFFF"/>
                </a:solidFill>
              </a:rPr>
              <a:t>không</a:t>
            </a:r>
            <a:r>
              <a:rPr lang="en-US" i="1" dirty="0">
                <a:solidFill>
                  <a:srgbClr val="FFFFFF"/>
                </a:solidFill>
              </a:rPr>
              <a:t> </a:t>
            </a:r>
            <a:r>
              <a:rPr lang="en-US" i="1" dirty="0" err="1">
                <a:solidFill>
                  <a:srgbClr val="FFFFFF"/>
                </a:solidFill>
              </a:rPr>
              <a:t>thể</a:t>
            </a:r>
            <a:r>
              <a:rPr lang="en-US" i="1" dirty="0">
                <a:solidFill>
                  <a:srgbClr val="FFFFFF"/>
                </a:solidFill>
              </a:rPr>
              <a:t> </a:t>
            </a:r>
            <a:r>
              <a:rPr lang="en-US" i="1" dirty="0" err="1">
                <a:solidFill>
                  <a:srgbClr val="FFFFFF"/>
                </a:solidFill>
              </a:rPr>
              <a:t>thích</a:t>
            </a:r>
            <a:r>
              <a:rPr lang="en-US" i="1" dirty="0">
                <a:solidFill>
                  <a:srgbClr val="FFFFFF"/>
                </a:solidFill>
              </a:rPr>
              <a:t> </a:t>
            </a:r>
            <a:r>
              <a:rPr lang="en-US" i="1" dirty="0" err="1">
                <a:solidFill>
                  <a:srgbClr val="FFFFFF"/>
                </a:solidFill>
              </a:rPr>
              <a:t>ứng</a:t>
            </a:r>
            <a:r>
              <a:rPr lang="en-US" i="1" dirty="0">
                <a:solidFill>
                  <a:srgbClr val="FFFFFF"/>
                </a:solidFill>
              </a:rPr>
              <a:t> </a:t>
            </a:r>
            <a:r>
              <a:rPr lang="en-US" i="1" dirty="0" err="1">
                <a:solidFill>
                  <a:srgbClr val="FFFFFF"/>
                </a:solidFill>
              </a:rPr>
              <a:t>với</a:t>
            </a:r>
            <a:r>
              <a:rPr lang="en-US" i="1" dirty="0">
                <a:solidFill>
                  <a:srgbClr val="FFFFFF"/>
                </a:solidFill>
              </a:rPr>
              <a:t> </a:t>
            </a:r>
            <a:r>
              <a:rPr lang="en-US" i="1" dirty="0" err="1">
                <a:solidFill>
                  <a:srgbClr val="FFFFFF"/>
                </a:solidFill>
              </a:rPr>
              <a:t>nền</a:t>
            </a:r>
            <a:r>
              <a:rPr lang="en-US" i="1" dirty="0">
                <a:solidFill>
                  <a:srgbClr val="FFFFFF"/>
                </a:solidFill>
              </a:rPr>
              <a:t> </a:t>
            </a:r>
            <a:r>
              <a:rPr lang="en-US" i="1" dirty="0" err="1">
                <a:solidFill>
                  <a:srgbClr val="FFFFFF"/>
                </a:solidFill>
              </a:rPr>
              <a:t>kinh</a:t>
            </a:r>
            <a:r>
              <a:rPr lang="en-US" i="1" dirty="0">
                <a:solidFill>
                  <a:srgbClr val="FFFFFF"/>
                </a:solidFill>
              </a:rPr>
              <a:t> </a:t>
            </a:r>
            <a:r>
              <a:rPr lang="en-US" i="1" dirty="0" err="1">
                <a:solidFill>
                  <a:srgbClr val="FFFFFF"/>
                </a:solidFill>
              </a:rPr>
              <a:t>tế</a:t>
            </a:r>
            <a:r>
              <a:rPr lang="en-US" i="1" dirty="0">
                <a:solidFill>
                  <a:srgbClr val="FFFFFF"/>
                </a:solidFill>
              </a:rPr>
              <a:t> </a:t>
            </a:r>
            <a:r>
              <a:rPr lang="en-US" i="1" dirty="0" err="1">
                <a:solidFill>
                  <a:srgbClr val="FFFFFF"/>
                </a:solidFill>
              </a:rPr>
              <a:t>mới</a:t>
            </a:r>
            <a:r>
              <a:rPr lang="en-US" i="1" dirty="0">
                <a:solidFill>
                  <a:srgbClr val="FFFFFF"/>
                </a:solidFill>
              </a:rPr>
              <a:t> </a:t>
            </a:r>
            <a:r>
              <a:rPr lang="en-US" i="1" dirty="0" err="1">
                <a:solidFill>
                  <a:srgbClr val="FFFFFF"/>
                </a:solidFill>
              </a:rPr>
              <a:t>chứa</a:t>
            </a:r>
            <a:r>
              <a:rPr lang="en-US" i="1" dirty="0">
                <a:solidFill>
                  <a:srgbClr val="FFFFFF"/>
                </a:solidFill>
              </a:rPr>
              <a:t> </a:t>
            </a:r>
            <a:r>
              <a:rPr lang="en-US" i="1" dirty="0" err="1">
                <a:solidFill>
                  <a:srgbClr val="FFFFFF"/>
                </a:solidFill>
              </a:rPr>
              <a:t>đựng</a:t>
            </a:r>
            <a:r>
              <a:rPr lang="en-US" i="1" dirty="0">
                <a:solidFill>
                  <a:srgbClr val="FFFFFF"/>
                </a:solidFill>
              </a:rPr>
              <a:t> </a:t>
            </a:r>
            <a:r>
              <a:rPr lang="en-US" i="1" dirty="0" err="1">
                <a:solidFill>
                  <a:srgbClr val="FFFFFF"/>
                </a:solidFill>
              </a:rPr>
              <a:t>đầy</a:t>
            </a:r>
            <a:r>
              <a:rPr lang="en-US" i="1" dirty="0">
                <a:solidFill>
                  <a:srgbClr val="FFFFFF"/>
                </a:solidFill>
              </a:rPr>
              <a:t> tri </a:t>
            </a:r>
            <a:r>
              <a:rPr lang="en-US" i="1" dirty="0" err="1">
                <a:solidFill>
                  <a:srgbClr val="FFFFFF"/>
                </a:solidFill>
              </a:rPr>
              <a:t>thức</a:t>
            </a:r>
            <a:r>
              <a:rPr lang="en-US" i="1" dirty="0">
                <a:solidFill>
                  <a:srgbClr val="FFFFFF"/>
                </a:solidFill>
              </a:rPr>
              <a:t> </a:t>
            </a:r>
            <a:r>
              <a:rPr lang="en-US" i="1" dirty="0" err="1">
                <a:solidFill>
                  <a:srgbClr val="FFFFFF"/>
                </a:solidFill>
              </a:rPr>
              <a:t>cơ</a:t>
            </a:r>
            <a:r>
              <a:rPr lang="en-US" i="1" dirty="0">
                <a:solidFill>
                  <a:srgbClr val="FFFFFF"/>
                </a:solidFill>
              </a:rPr>
              <a:t> </a:t>
            </a:r>
            <a:r>
              <a:rPr lang="en-US" i="1" dirty="0" err="1">
                <a:solidFill>
                  <a:srgbClr val="FFFFFF"/>
                </a:solidFill>
              </a:rPr>
              <a:t>bản</a:t>
            </a:r>
            <a:r>
              <a:rPr lang="en-US" i="1" dirty="0">
                <a:solidFill>
                  <a:srgbClr val="FFFFFF"/>
                </a:solidFill>
              </a:rPr>
              <a:t> </a:t>
            </a:r>
            <a:r>
              <a:rPr lang="en-US" i="1" dirty="0" err="1">
                <a:solidFill>
                  <a:srgbClr val="FFFFFF"/>
                </a:solidFill>
              </a:rPr>
              <a:t>và</a:t>
            </a:r>
            <a:r>
              <a:rPr lang="en-US" i="1" dirty="0">
                <a:solidFill>
                  <a:srgbClr val="FFFFFF"/>
                </a:solidFill>
              </a:rPr>
              <a:t> </a:t>
            </a:r>
            <a:r>
              <a:rPr lang="en-US" i="1" dirty="0" err="1">
                <a:solidFill>
                  <a:srgbClr val="FFFFFF"/>
                </a:solidFill>
              </a:rPr>
              <a:t>biến</a:t>
            </a:r>
            <a:r>
              <a:rPr lang="en-US" i="1" dirty="0">
                <a:solidFill>
                  <a:srgbClr val="FFFFFF"/>
                </a:solidFill>
              </a:rPr>
              <a:t> </a:t>
            </a:r>
            <a:r>
              <a:rPr lang="en-US" i="1" dirty="0" err="1">
                <a:solidFill>
                  <a:srgbClr val="FFFFFF"/>
                </a:solidFill>
              </a:rPr>
              <a:t>đổi</a:t>
            </a:r>
            <a:r>
              <a:rPr lang="en-US" i="1" dirty="0">
                <a:solidFill>
                  <a:srgbClr val="FFFFFF"/>
                </a:solidFill>
              </a:rPr>
              <a:t> </a:t>
            </a:r>
            <a:r>
              <a:rPr lang="en-US" i="1" dirty="0" err="1">
                <a:solidFill>
                  <a:srgbClr val="FFFFFF"/>
                </a:solidFill>
              </a:rPr>
              <a:t>không</a:t>
            </a:r>
            <a:r>
              <a:rPr lang="en-US" i="1" dirty="0">
                <a:solidFill>
                  <a:srgbClr val="FFFFFF"/>
                </a:solidFill>
              </a:rPr>
              <a:t> </a:t>
            </a:r>
            <a:r>
              <a:rPr lang="en-US" i="1" dirty="0" err="1" smtClean="0">
                <a:solidFill>
                  <a:srgbClr val="FFFFFF"/>
                </a:solidFill>
              </a:rPr>
              <a:t>ngừng</a:t>
            </a:r>
            <a:r>
              <a:rPr lang="en-US" i="1" dirty="0" smtClean="0">
                <a:solidFill>
                  <a:srgbClr val="FFFFFF"/>
                </a:solidFill>
              </a:rPr>
              <a:t> (</a:t>
            </a:r>
            <a:r>
              <a:rPr lang="en-US" i="1" dirty="0">
                <a:solidFill>
                  <a:srgbClr val="FFFFFF"/>
                </a:solidFill>
              </a:rPr>
              <a:t>5</a:t>
            </a:r>
            <a:r>
              <a:rPr lang="en-US" i="1" dirty="0" smtClean="0">
                <a:solidFill>
                  <a:srgbClr val="FFFFFF"/>
                </a:solidFill>
              </a:rPr>
              <a:t>).</a:t>
            </a:r>
          </a:p>
          <a:p>
            <a:pPr algn="r">
              <a:lnSpc>
                <a:spcPct val="120000"/>
              </a:lnSpc>
              <a:spcBef>
                <a:spcPts val="600"/>
              </a:spcBef>
              <a:spcAft>
                <a:spcPts val="0"/>
              </a:spcAft>
            </a:pPr>
            <a:r>
              <a:rPr lang="en-US" dirty="0" smtClean="0">
                <a:solidFill>
                  <a:srgbClr val="FFFFFF"/>
                </a:solidFill>
              </a:rPr>
              <a:t>(</a:t>
            </a:r>
            <a:r>
              <a:rPr lang="en-US" dirty="0" err="1">
                <a:solidFill>
                  <a:srgbClr val="FFFFFF"/>
                </a:solidFill>
              </a:rPr>
              <a:t>Vũ</a:t>
            </a:r>
            <a:r>
              <a:rPr lang="en-US" dirty="0">
                <a:solidFill>
                  <a:srgbClr val="FFFFFF"/>
                </a:solidFill>
              </a:rPr>
              <a:t> </a:t>
            </a:r>
            <a:r>
              <a:rPr lang="en-US" dirty="0" err="1">
                <a:solidFill>
                  <a:srgbClr val="FFFFFF"/>
                </a:solidFill>
              </a:rPr>
              <a:t>Khoan</a:t>
            </a:r>
            <a:r>
              <a:rPr lang="en-US" dirty="0">
                <a:solidFill>
                  <a:srgbClr val="FFFFFF"/>
                </a:solidFill>
              </a:rPr>
              <a:t>, </a:t>
            </a:r>
            <a:r>
              <a:rPr lang="en-US" i="1" dirty="0" err="1">
                <a:solidFill>
                  <a:srgbClr val="FFFFFF"/>
                </a:solidFill>
              </a:rPr>
              <a:t>Chuẩn</a:t>
            </a:r>
            <a:r>
              <a:rPr lang="en-US" i="1" dirty="0">
                <a:solidFill>
                  <a:srgbClr val="FFFFFF"/>
                </a:solidFill>
              </a:rPr>
              <a:t> </a:t>
            </a:r>
            <a:r>
              <a:rPr lang="en-US" i="1" dirty="0" err="1">
                <a:solidFill>
                  <a:srgbClr val="FFFFFF"/>
                </a:solidFill>
              </a:rPr>
              <a:t>bị</a:t>
            </a:r>
            <a:r>
              <a:rPr lang="en-US" i="1" dirty="0">
                <a:solidFill>
                  <a:srgbClr val="FFFFFF"/>
                </a:solidFill>
              </a:rPr>
              <a:t> </a:t>
            </a:r>
            <a:r>
              <a:rPr lang="en-US" i="1" dirty="0" err="1">
                <a:solidFill>
                  <a:srgbClr val="FFFFFF"/>
                </a:solidFill>
              </a:rPr>
              <a:t>hành</a:t>
            </a:r>
            <a:r>
              <a:rPr lang="en-US" i="1" dirty="0">
                <a:solidFill>
                  <a:srgbClr val="FFFFFF"/>
                </a:solidFill>
              </a:rPr>
              <a:t> </a:t>
            </a:r>
            <a:r>
              <a:rPr lang="en-US" i="1" dirty="0" err="1">
                <a:solidFill>
                  <a:srgbClr val="FFFFFF"/>
                </a:solidFill>
              </a:rPr>
              <a:t>trang</a:t>
            </a:r>
            <a:r>
              <a:rPr lang="en-US" i="1" dirty="0">
                <a:solidFill>
                  <a:srgbClr val="FFFFFF"/>
                </a:solidFill>
              </a:rPr>
              <a:t> </a:t>
            </a:r>
            <a:r>
              <a:rPr lang="en-US" i="1" dirty="0" err="1">
                <a:solidFill>
                  <a:srgbClr val="FFFFFF"/>
                </a:solidFill>
              </a:rPr>
              <a:t>vào</a:t>
            </a:r>
            <a:r>
              <a:rPr lang="en-US" i="1" dirty="0">
                <a:solidFill>
                  <a:srgbClr val="FFFFFF"/>
                </a:solidFill>
              </a:rPr>
              <a:t> </a:t>
            </a:r>
            <a:r>
              <a:rPr lang="en-US" i="1" dirty="0" err="1">
                <a:solidFill>
                  <a:srgbClr val="FFFFFF"/>
                </a:solidFill>
              </a:rPr>
              <a:t>thế</a:t>
            </a:r>
            <a:r>
              <a:rPr lang="en-US" i="1" dirty="0">
                <a:solidFill>
                  <a:srgbClr val="FFFFFF"/>
                </a:solidFill>
              </a:rPr>
              <a:t> </a:t>
            </a:r>
            <a:r>
              <a:rPr lang="en-US" i="1" dirty="0" err="1">
                <a:solidFill>
                  <a:srgbClr val="FFFFFF"/>
                </a:solidFill>
              </a:rPr>
              <a:t>kỉ</a:t>
            </a:r>
            <a:r>
              <a:rPr lang="en-US" i="1" dirty="0">
                <a:solidFill>
                  <a:srgbClr val="FFFFFF"/>
                </a:solidFill>
              </a:rPr>
              <a:t> </a:t>
            </a:r>
            <a:r>
              <a:rPr lang="en-US" i="1" dirty="0" err="1">
                <a:solidFill>
                  <a:srgbClr val="FFFFFF"/>
                </a:solidFill>
              </a:rPr>
              <a:t>mớ</a:t>
            </a:r>
            <a:r>
              <a:rPr lang="en-US" dirty="0" err="1">
                <a:solidFill>
                  <a:srgbClr val="FFFFFF"/>
                </a:solidFill>
              </a:rPr>
              <a:t>i</a:t>
            </a:r>
            <a:r>
              <a:rPr lang="en-US" dirty="0">
                <a:solidFill>
                  <a:srgbClr val="FFFFFF"/>
                </a:solidFill>
              </a:rPr>
              <a:t>)</a:t>
            </a:r>
            <a:endParaRPr lang="en-US" dirty="0">
              <a:solidFill>
                <a:srgbClr val="FFFFFF"/>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479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8"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34208" y="1017826"/>
            <a:ext cx="4132892" cy="4144724"/>
          </a:xfrm>
          <a:prstGeom prst="rect">
            <a:avLst/>
          </a:prstGeom>
        </p:spPr>
        <p:txBody>
          <a:bodyPr wrap="square" lIns="68580" tIns="34290" rIns="68580" bIns="34290">
            <a:spAutoFit/>
          </a:bodyPr>
          <a:lstStyle/>
          <a:p>
            <a:pPr algn="just">
              <a:spcBef>
                <a:spcPts val="600"/>
              </a:spcBef>
              <a:spcAft>
                <a:spcPts val="0"/>
              </a:spcAft>
            </a:pPr>
            <a:r>
              <a:rPr lang="en-US" sz="1600" b="1" dirty="0" smtClean="0"/>
              <a:t>- Chủ </a:t>
            </a:r>
            <a:r>
              <a:rPr lang="en-US" sz="1600" b="1" dirty="0"/>
              <a:t>đề của đoạn văn: Khẳng định năng lực trí tuệ của con người Việt Nam và những hạn chế cần khắc phục.</a:t>
            </a:r>
          </a:p>
          <a:p>
            <a:pPr algn="just">
              <a:spcBef>
                <a:spcPts val="600"/>
              </a:spcBef>
              <a:spcAft>
                <a:spcPts val="0"/>
              </a:spcAft>
            </a:pPr>
            <a:r>
              <a:rPr lang="en-US" sz="1600" b="1" dirty="0" smtClean="0"/>
              <a:t>- Nội </a:t>
            </a:r>
            <a:r>
              <a:rPr lang="en-US" sz="1600" b="1" dirty="0"/>
              <a:t>dung các </a:t>
            </a:r>
            <a:r>
              <a:rPr lang="en-US" sz="1600" b="1" dirty="0" err="1"/>
              <a:t>câu</a:t>
            </a:r>
            <a:r>
              <a:rPr lang="en-US" sz="1600" b="1" dirty="0" smtClean="0"/>
              <a:t>:</a:t>
            </a:r>
          </a:p>
          <a:p>
            <a:pPr algn="just">
              <a:spcBef>
                <a:spcPts val="600"/>
              </a:spcBef>
              <a:spcAft>
                <a:spcPts val="0"/>
              </a:spcAft>
            </a:pPr>
            <a:r>
              <a:rPr lang="en-US" sz="1600" b="1" dirty="0" smtClean="0"/>
              <a:t>(</a:t>
            </a:r>
            <a:r>
              <a:rPr lang="en-US" sz="1600" b="1" dirty="0"/>
              <a:t>1) Điểm mạnh của con người Việt Nam</a:t>
            </a:r>
          </a:p>
          <a:p>
            <a:pPr algn="just">
              <a:spcBef>
                <a:spcPts val="600"/>
              </a:spcBef>
              <a:spcAft>
                <a:spcPts val="0"/>
              </a:spcAft>
            </a:pPr>
            <a:r>
              <a:rPr lang="en-US" sz="1600" b="1" dirty="0"/>
              <a:t>(2) Lợi thế của điểm mạnh đó</a:t>
            </a:r>
          </a:p>
          <a:p>
            <a:pPr algn="just">
              <a:spcBef>
                <a:spcPts val="600"/>
              </a:spcBef>
              <a:spcAft>
                <a:spcPts val="0"/>
              </a:spcAft>
            </a:pPr>
            <a:r>
              <a:rPr lang="en-US" sz="1600" b="1" dirty="0"/>
              <a:t>(3) Điểm yếu của con người Việt Nam</a:t>
            </a:r>
          </a:p>
          <a:p>
            <a:pPr algn="just">
              <a:spcBef>
                <a:spcPts val="600"/>
              </a:spcBef>
              <a:spcAft>
                <a:spcPts val="0"/>
              </a:spcAft>
            </a:pPr>
            <a:r>
              <a:rPr lang="en-US" sz="1600" b="1" dirty="0"/>
              <a:t>(4) Những biểu hiện của điểm yếu</a:t>
            </a:r>
          </a:p>
          <a:p>
            <a:pPr algn="just">
              <a:spcBef>
                <a:spcPts val="600"/>
              </a:spcBef>
              <a:spcAft>
                <a:spcPts val="0"/>
              </a:spcAft>
            </a:pPr>
            <a:r>
              <a:rPr lang="en-US" sz="1600" b="1" dirty="0" smtClean="0"/>
              <a:t>(5) Cần khắc phục điểm yếu để đáp ứng sự phát triển của nền kinh tế mới</a:t>
            </a:r>
          </a:p>
          <a:p>
            <a:pPr algn="just">
              <a:spcBef>
                <a:spcPts val="600"/>
              </a:spcBef>
              <a:spcAft>
                <a:spcPts val="0"/>
              </a:spcAft>
            </a:pPr>
            <a:r>
              <a:rPr lang="en-US" sz="1600" b="1" dirty="0" smtClean="0">
                <a:solidFill>
                  <a:srgbClr val="00B0F0"/>
                </a:solidFill>
                <a:sym typeface="Wingdings" panose="05000000000000000000" pitchFamily="2" charset="2"/>
              </a:rPr>
              <a:t> </a:t>
            </a:r>
            <a:r>
              <a:rPr lang="en-US" sz="1600" b="1" dirty="0" err="1" smtClean="0">
                <a:solidFill>
                  <a:srgbClr val="00B0F0"/>
                </a:solidFill>
              </a:rPr>
              <a:t>Các</a:t>
            </a:r>
            <a:r>
              <a:rPr lang="en-US" sz="1600" b="1" dirty="0" smtClean="0">
                <a:solidFill>
                  <a:srgbClr val="00B0F0"/>
                </a:solidFill>
              </a:rPr>
              <a:t> </a:t>
            </a:r>
            <a:r>
              <a:rPr lang="en-US" sz="1600" b="1" dirty="0" err="1">
                <a:solidFill>
                  <a:srgbClr val="00B0F0"/>
                </a:solidFill>
              </a:rPr>
              <a:t>câu</a:t>
            </a:r>
            <a:r>
              <a:rPr lang="en-US" sz="1600" b="1" dirty="0">
                <a:solidFill>
                  <a:srgbClr val="00B0F0"/>
                </a:solidFill>
              </a:rPr>
              <a:t> phục vụ chủ đề của đoạn văn, liên kết </a:t>
            </a:r>
            <a:r>
              <a:rPr lang="en-US" sz="1600" b="1" dirty="0" err="1">
                <a:solidFill>
                  <a:srgbClr val="00B0F0"/>
                </a:solidFill>
              </a:rPr>
              <a:t>chủ</a:t>
            </a:r>
            <a:r>
              <a:rPr lang="en-US" sz="1600" b="1" dirty="0">
                <a:solidFill>
                  <a:srgbClr val="00B0F0"/>
                </a:solidFill>
              </a:rPr>
              <a:t> </a:t>
            </a:r>
            <a:r>
              <a:rPr lang="en-US" sz="1600" b="1" dirty="0" err="1" smtClean="0">
                <a:solidFill>
                  <a:srgbClr val="00B0F0"/>
                </a:solidFill>
              </a:rPr>
              <a:t>đề</a:t>
            </a:r>
            <a:r>
              <a:rPr lang="en-US" sz="1600" b="1" dirty="0" smtClean="0">
                <a:solidFill>
                  <a:srgbClr val="00B0F0"/>
                </a:solidFill>
              </a:rPr>
              <a:t>.</a:t>
            </a:r>
          </a:p>
          <a:p>
            <a:pPr algn="just">
              <a:spcBef>
                <a:spcPts val="600"/>
              </a:spcBef>
              <a:spcAft>
                <a:spcPts val="0"/>
              </a:spcAft>
            </a:pPr>
            <a:r>
              <a:rPr lang="en-US" sz="1600" b="1" dirty="0" smtClean="0">
                <a:solidFill>
                  <a:srgbClr val="FFFF00"/>
                </a:solidFill>
                <a:sym typeface="Wingdings" panose="05000000000000000000" pitchFamily="2" charset="2"/>
              </a:rPr>
              <a:t> </a:t>
            </a:r>
            <a:r>
              <a:rPr lang="en-US" sz="1600" b="1" dirty="0" err="1" smtClean="0">
                <a:solidFill>
                  <a:srgbClr val="FFFF00"/>
                </a:solidFill>
              </a:rPr>
              <a:t>Trình</a:t>
            </a:r>
            <a:r>
              <a:rPr lang="en-US" sz="1600" b="1" dirty="0" smtClean="0">
                <a:solidFill>
                  <a:srgbClr val="FFFF00"/>
                </a:solidFill>
              </a:rPr>
              <a:t> </a:t>
            </a:r>
            <a:r>
              <a:rPr lang="en-US" sz="1600" b="1" dirty="0" err="1">
                <a:solidFill>
                  <a:srgbClr val="FFFF00"/>
                </a:solidFill>
              </a:rPr>
              <a:t>tự</a:t>
            </a:r>
            <a:r>
              <a:rPr lang="en-US" sz="1600" b="1" dirty="0">
                <a:solidFill>
                  <a:srgbClr val="FFFF00"/>
                </a:solidFill>
              </a:rPr>
              <a:t> </a:t>
            </a:r>
            <a:r>
              <a:rPr lang="en-US" sz="1600" b="1" dirty="0" err="1">
                <a:solidFill>
                  <a:srgbClr val="FFFF00"/>
                </a:solidFill>
              </a:rPr>
              <a:t>sắp</a:t>
            </a:r>
            <a:r>
              <a:rPr lang="en-US" sz="1600" b="1" dirty="0">
                <a:solidFill>
                  <a:srgbClr val="FFFF00"/>
                </a:solidFill>
              </a:rPr>
              <a:t> </a:t>
            </a:r>
            <a:r>
              <a:rPr lang="en-US" sz="1600" b="1" dirty="0" err="1">
                <a:solidFill>
                  <a:srgbClr val="FFFF00"/>
                </a:solidFill>
              </a:rPr>
              <a:t>xếp</a:t>
            </a:r>
            <a:r>
              <a:rPr lang="en-US" sz="1600" b="1" dirty="0">
                <a:solidFill>
                  <a:srgbClr val="FFFF00"/>
                </a:solidFill>
              </a:rPr>
              <a:t> </a:t>
            </a:r>
            <a:r>
              <a:rPr lang="en-US" sz="1600" b="1" dirty="0" err="1">
                <a:solidFill>
                  <a:srgbClr val="FFFF00"/>
                </a:solidFill>
              </a:rPr>
              <a:t>hợp</a:t>
            </a:r>
            <a:r>
              <a:rPr lang="en-US" sz="1600" b="1" dirty="0">
                <a:solidFill>
                  <a:srgbClr val="FFFF00"/>
                </a:solidFill>
              </a:rPr>
              <a:t> </a:t>
            </a:r>
            <a:r>
              <a:rPr lang="en-US" sz="1600" b="1" dirty="0" err="1">
                <a:solidFill>
                  <a:srgbClr val="FFFF00"/>
                </a:solidFill>
              </a:rPr>
              <a:t>lí</a:t>
            </a:r>
            <a:r>
              <a:rPr lang="en-US" sz="1600" b="1" dirty="0">
                <a:solidFill>
                  <a:srgbClr val="FFFF00"/>
                </a:solidFill>
              </a:rPr>
              <a:t>, </a:t>
            </a:r>
            <a:r>
              <a:rPr lang="en-US" sz="1600" b="1" dirty="0" err="1">
                <a:solidFill>
                  <a:srgbClr val="FFFF00"/>
                </a:solidFill>
              </a:rPr>
              <a:t>liên</a:t>
            </a:r>
            <a:r>
              <a:rPr lang="en-US" sz="1600" b="1" dirty="0">
                <a:solidFill>
                  <a:srgbClr val="FFFF00"/>
                </a:solidFill>
              </a:rPr>
              <a:t> </a:t>
            </a:r>
            <a:r>
              <a:rPr lang="en-US" sz="1600" b="1" dirty="0" err="1">
                <a:solidFill>
                  <a:srgbClr val="FFFF00"/>
                </a:solidFill>
              </a:rPr>
              <a:t>kết</a:t>
            </a:r>
            <a:r>
              <a:rPr lang="en-US" sz="1600" b="1" dirty="0">
                <a:solidFill>
                  <a:srgbClr val="FFFF00"/>
                </a:solidFill>
              </a:rPr>
              <a:t> </a:t>
            </a:r>
            <a:r>
              <a:rPr lang="en-US" sz="1600" b="1" dirty="0" err="1">
                <a:solidFill>
                  <a:srgbClr val="FFFF00"/>
                </a:solidFill>
              </a:rPr>
              <a:t>lô</a:t>
            </a:r>
            <a:r>
              <a:rPr lang="en-US" sz="1600" b="1" dirty="0">
                <a:solidFill>
                  <a:srgbClr val="FFFF00"/>
                </a:solidFill>
              </a:rPr>
              <a:t>- </a:t>
            </a:r>
            <a:r>
              <a:rPr lang="en-US" sz="1600" b="1" dirty="0" err="1">
                <a:solidFill>
                  <a:srgbClr val="FFFF00"/>
                </a:solidFill>
              </a:rPr>
              <a:t>gic</a:t>
            </a:r>
            <a:endParaRPr lang="en-US" sz="1600" b="1" dirty="0">
              <a:solidFill>
                <a:srgbClr val="FFFF00"/>
              </a:solidFill>
            </a:endParaRPr>
          </a:p>
          <a:p>
            <a:pPr algn="just">
              <a:lnSpc>
                <a:spcPct val="115000"/>
              </a:lnSpc>
              <a:spcBef>
                <a:spcPts val="0"/>
              </a:spcBef>
              <a:spcAft>
                <a:spcPts val="750"/>
              </a:spcAft>
            </a:pPr>
            <a:endParaRPr lang="en-US" sz="1600" b="1" dirty="0">
              <a:solidFill>
                <a:srgbClr val="FFFF00"/>
              </a:solidFill>
            </a:endParaRPr>
          </a:p>
        </p:txBody>
      </p:sp>
      <p:cxnSp>
        <p:nvCxnSpPr>
          <p:cNvPr id="16" name="Straight Connector 15"/>
          <p:cNvCxnSpPr/>
          <p:nvPr/>
        </p:nvCxnSpPr>
        <p:spPr>
          <a:xfrm>
            <a:off x="4953000" y="1047750"/>
            <a:ext cx="9200" cy="37909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1458516" y="285750"/>
            <a:ext cx="2484276" cy="54006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b="1" dirty="0" smtClean="0">
                <a:solidFill>
                  <a:schemeClr val="bg2"/>
                </a:solidFill>
                <a:latin typeface="Arial" panose="020B0604020202020204" pitchFamily="34" charset="0"/>
                <a:cs typeface="Arial" panose="020B0604020202020204" pitchFamily="34" charset="0"/>
              </a:rPr>
              <a:t>Liên kết nội dung</a:t>
            </a:r>
            <a:endParaRPr lang="en-US" b="1" dirty="0">
              <a:solidFill>
                <a:schemeClr val="bg2"/>
              </a:solidFill>
              <a:latin typeface="Arial" panose="020B0604020202020204" pitchFamily="34" charset="0"/>
              <a:cs typeface="Arial" panose="020B0604020202020204" pitchFamily="34" charset="0"/>
            </a:endParaRPr>
          </a:p>
        </p:txBody>
      </p:sp>
      <p:sp>
        <p:nvSpPr>
          <p:cNvPr id="2" name="Rectangle 1"/>
          <p:cNvSpPr/>
          <p:nvPr/>
        </p:nvSpPr>
        <p:spPr>
          <a:xfrm>
            <a:off x="5148100" y="978813"/>
            <a:ext cx="3276600" cy="3885679"/>
          </a:xfrm>
          <a:prstGeom prst="rect">
            <a:avLst/>
          </a:prstGeom>
        </p:spPr>
        <p:txBody>
          <a:bodyPr wrap="square" lIns="68580" tIns="34290" rIns="68580" bIns="34290">
            <a:spAutoFit/>
          </a:bodyPr>
          <a:lstStyle/>
          <a:p>
            <a:pPr algn="just">
              <a:spcBef>
                <a:spcPts val="600"/>
              </a:spcBef>
              <a:spcAft>
                <a:spcPts val="0"/>
              </a:spcAft>
            </a:pPr>
            <a:r>
              <a:rPr lang="en-US" sz="1600" b="1" dirty="0"/>
              <a:t>(5) Cần khắc phục điểm yếu để đáp ứng sự phát triển của nền kinh </a:t>
            </a:r>
            <a:r>
              <a:rPr lang="en-US" sz="1600" b="1" dirty="0" err="1"/>
              <a:t>tế</a:t>
            </a:r>
            <a:r>
              <a:rPr lang="en-US" sz="1600" b="1" dirty="0"/>
              <a:t> </a:t>
            </a:r>
            <a:r>
              <a:rPr lang="en-US" sz="1600" b="1" dirty="0" err="1" smtClean="0"/>
              <a:t>mới</a:t>
            </a:r>
            <a:endParaRPr lang="en-US" sz="1600" b="1" dirty="0" smtClean="0"/>
          </a:p>
          <a:p>
            <a:pPr algn="just">
              <a:spcBef>
                <a:spcPts val="600"/>
              </a:spcBef>
              <a:spcAft>
                <a:spcPts val="0"/>
              </a:spcAft>
            </a:pPr>
            <a:r>
              <a:rPr lang="en-US" sz="1600" b="1" dirty="0" smtClean="0"/>
              <a:t>(1) </a:t>
            </a:r>
            <a:r>
              <a:rPr lang="en-US" sz="1600" b="1" dirty="0" err="1" smtClean="0"/>
              <a:t>Điểm</a:t>
            </a:r>
            <a:r>
              <a:rPr lang="en-US" sz="1600" b="1" dirty="0" smtClean="0"/>
              <a:t> </a:t>
            </a:r>
            <a:r>
              <a:rPr lang="en-US" sz="1600" b="1" dirty="0" err="1"/>
              <a:t>mạnh</a:t>
            </a:r>
            <a:r>
              <a:rPr lang="en-US" sz="1600" b="1" dirty="0"/>
              <a:t> </a:t>
            </a:r>
            <a:r>
              <a:rPr lang="en-US" sz="1600" b="1" dirty="0" err="1"/>
              <a:t>của</a:t>
            </a:r>
            <a:r>
              <a:rPr lang="en-US" sz="1600" b="1" dirty="0"/>
              <a:t> con </a:t>
            </a:r>
            <a:r>
              <a:rPr lang="en-US" sz="1600" b="1" dirty="0" err="1"/>
              <a:t>người</a:t>
            </a:r>
            <a:r>
              <a:rPr lang="en-US" sz="1600" b="1" dirty="0"/>
              <a:t> </a:t>
            </a:r>
            <a:r>
              <a:rPr lang="en-US" sz="1600" b="1" dirty="0" err="1"/>
              <a:t>Việt</a:t>
            </a:r>
            <a:r>
              <a:rPr lang="en-US" sz="1600" b="1" dirty="0"/>
              <a:t> </a:t>
            </a:r>
            <a:r>
              <a:rPr lang="en-US" sz="1600" b="1" dirty="0" smtClean="0"/>
              <a:t>Nam</a:t>
            </a:r>
          </a:p>
          <a:p>
            <a:pPr algn="just">
              <a:spcBef>
                <a:spcPts val="600"/>
              </a:spcBef>
              <a:spcAft>
                <a:spcPts val="0"/>
              </a:spcAft>
            </a:pPr>
            <a:r>
              <a:rPr lang="en-US" sz="1600" b="1" dirty="0"/>
              <a:t>(3) </a:t>
            </a:r>
            <a:r>
              <a:rPr lang="en-US" sz="1600" b="1" dirty="0" err="1"/>
              <a:t>Điểm</a:t>
            </a:r>
            <a:r>
              <a:rPr lang="en-US" sz="1600" b="1" dirty="0"/>
              <a:t> </a:t>
            </a:r>
            <a:r>
              <a:rPr lang="en-US" sz="1600" b="1" dirty="0" err="1"/>
              <a:t>yếu</a:t>
            </a:r>
            <a:r>
              <a:rPr lang="en-US" sz="1600" b="1" dirty="0"/>
              <a:t> </a:t>
            </a:r>
            <a:r>
              <a:rPr lang="en-US" sz="1600" b="1" dirty="0" err="1"/>
              <a:t>của</a:t>
            </a:r>
            <a:r>
              <a:rPr lang="en-US" sz="1600" b="1" dirty="0"/>
              <a:t> con </a:t>
            </a:r>
            <a:r>
              <a:rPr lang="en-US" sz="1600" b="1" dirty="0" err="1"/>
              <a:t>người</a:t>
            </a:r>
            <a:r>
              <a:rPr lang="en-US" sz="1600" b="1" dirty="0"/>
              <a:t> </a:t>
            </a:r>
            <a:r>
              <a:rPr lang="en-US" sz="1600" b="1" dirty="0" err="1"/>
              <a:t>Việt</a:t>
            </a:r>
            <a:r>
              <a:rPr lang="en-US" sz="1600" b="1" dirty="0"/>
              <a:t> </a:t>
            </a:r>
            <a:r>
              <a:rPr lang="en-US" sz="1600" b="1" dirty="0" smtClean="0"/>
              <a:t>Nam</a:t>
            </a:r>
          </a:p>
          <a:p>
            <a:pPr algn="just">
              <a:spcBef>
                <a:spcPts val="600"/>
              </a:spcBef>
              <a:spcAft>
                <a:spcPts val="0"/>
              </a:spcAft>
            </a:pPr>
            <a:r>
              <a:rPr lang="en-US" sz="1600" b="1" dirty="0"/>
              <a:t>(4) </a:t>
            </a:r>
            <a:r>
              <a:rPr lang="en-US" sz="1600" b="1" dirty="0" err="1"/>
              <a:t>Những</a:t>
            </a:r>
            <a:r>
              <a:rPr lang="en-US" sz="1600" b="1" dirty="0"/>
              <a:t> </a:t>
            </a:r>
            <a:r>
              <a:rPr lang="en-US" sz="1600" b="1" dirty="0" err="1"/>
              <a:t>biểu</a:t>
            </a:r>
            <a:r>
              <a:rPr lang="en-US" sz="1600" b="1" dirty="0"/>
              <a:t> </a:t>
            </a:r>
            <a:r>
              <a:rPr lang="en-US" sz="1600" b="1" dirty="0" err="1"/>
              <a:t>hiện</a:t>
            </a:r>
            <a:r>
              <a:rPr lang="en-US" sz="1600" b="1" dirty="0"/>
              <a:t> </a:t>
            </a:r>
            <a:r>
              <a:rPr lang="en-US" sz="1600" b="1" dirty="0" err="1"/>
              <a:t>của</a:t>
            </a:r>
            <a:r>
              <a:rPr lang="en-US" sz="1600" b="1" dirty="0"/>
              <a:t> </a:t>
            </a:r>
            <a:r>
              <a:rPr lang="en-US" sz="1600" b="1" dirty="0" err="1"/>
              <a:t>điểm</a:t>
            </a:r>
            <a:r>
              <a:rPr lang="en-US" sz="1600" b="1" dirty="0"/>
              <a:t> </a:t>
            </a:r>
            <a:r>
              <a:rPr lang="en-US" sz="1600" b="1" dirty="0" err="1" smtClean="0"/>
              <a:t>yếu</a:t>
            </a:r>
            <a:endParaRPr lang="en-US" sz="1600" b="1" dirty="0" smtClean="0"/>
          </a:p>
          <a:p>
            <a:pPr algn="just">
              <a:spcBef>
                <a:spcPts val="600"/>
              </a:spcBef>
              <a:spcAft>
                <a:spcPts val="0"/>
              </a:spcAft>
            </a:pPr>
            <a:r>
              <a:rPr lang="en-US" sz="1600" b="1" dirty="0"/>
              <a:t>(2) </a:t>
            </a:r>
            <a:r>
              <a:rPr lang="en-US" sz="1600" b="1" dirty="0" err="1"/>
              <a:t>Lợi</a:t>
            </a:r>
            <a:r>
              <a:rPr lang="en-US" sz="1600" b="1" dirty="0"/>
              <a:t> </a:t>
            </a:r>
            <a:r>
              <a:rPr lang="en-US" sz="1600" b="1" dirty="0" err="1"/>
              <a:t>thế</a:t>
            </a:r>
            <a:r>
              <a:rPr lang="en-US" sz="1600" b="1" dirty="0"/>
              <a:t> </a:t>
            </a:r>
            <a:r>
              <a:rPr lang="en-US" sz="1600" b="1" dirty="0" err="1"/>
              <a:t>của</a:t>
            </a:r>
            <a:r>
              <a:rPr lang="en-US" sz="1600" b="1" dirty="0"/>
              <a:t> </a:t>
            </a:r>
            <a:r>
              <a:rPr lang="en-US" sz="1600" b="1" dirty="0" err="1"/>
              <a:t>điểm</a:t>
            </a:r>
            <a:r>
              <a:rPr lang="en-US" sz="1600" b="1" dirty="0"/>
              <a:t> </a:t>
            </a:r>
            <a:r>
              <a:rPr lang="en-US" sz="1600" b="1" dirty="0" err="1"/>
              <a:t>mạnh</a:t>
            </a:r>
            <a:r>
              <a:rPr lang="en-US" sz="1600" b="1" dirty="0"/>
              <a:t> </a:t>
            </a:r>
            <a:r>
              <a:rPr lang="en-US" sz="1600" b="1" dirty="0" err="1" smtClean="0"/>
              <a:t>đó</a:t>
            </a:r>
            <a:endParaRPr lang="en-US" sz="1600" b="1" dirty="0" smtClean="0"/>
          </a:p>
          <a:p>
            <a:pPr algn="just">
              <a:spcBef>
                <a:spcPts val="600"/>
              </a:spcBef>
              <a:spcAft>
                <a:spcPts val="0"/>
              </a:spcAft>
            </a:pPr>
            <a:endParaRPr lang="en-US" sz="1600" b="1" dirty="0"/>
          </a:p>
          <a:p>
            <a:pPr algn="just">
              <a:spcBef>
                <a:spcPts val="600"/>
              </a:spcBef>
              <a:spcAft>
                <a:spcPts val="0"/>
              </a:spcAft>
            </a:pPr>
            <a:endParaRPr lang="en-US" sz="1600" b="1" dirty="0" smtClean="0"/>
          </a:p>
          <a:p>
            <a:pPr algn="just">
              <a:spcBef>
                <a:spcPts val="1200"/>
              </a:spcBef>
              <a:spcAft>
                <a:spcPts val="0"/>
              </a:spcAft>
            </a:pPr>
            <a:r>
              <a:rPr lang="en-US" sz="1600" b="1" dirty="0" smtClean="0">
                <a:solidFill>
                  <a:srgbClr val="FFFF00"/>
                </a:solidFill>
                <a:sym typeface="Wingdings" panose="05000000000000000000" pitchFamily="2" charset="2"/>
              </a:rPr>
              <a:t> </a:t>
            </a:r>
            <a:r>
              <a:rPr lang="en-US" sz="1600" b="1" dirty="0" err="1" smtClean="0">
                <a:solidFill>
                  <a:srgbClr val="FFFF00"/>
                </a:solidFill>
              </a:rPr>
              <a:t>Trình</a:t>
            </a:r>
            <a:r>
              <a:rPr lang="en-US" sz="1600" b="1" dirty="0" smtClean="0">
                <a:solidFill>
                  <a:srgbClr val="FFFF00"/>
                </a:solidFill>
              </a:rPr>
              <a:t> </a:t>
            </a:r>
            <a:r>
              <a:rPr lang="en-US" sz="1600" b="1" dirty="0" err="1">
                <a:solidFill>
                  <a:srgbClr val="FFFF00"/>
                </a:solidFill>
              </a:rPr>
              <a:t>tự</a:t>
            </a:r>
            <a:r>
              <a:rPr lang="en-US" sz="1600" b="1" dirty="0">
                <a:solidFill>
                  <a:srgbClr val="FFFF00"/>
                </a:solidFill>
              </a:rPr>
              <a:t> </a:t>
            </a:r>
            <a:r>
              <a:rPr lang="en-US" sz="1600" b="1" dirty="0" err="1">
                <a:solidFill>
                  <a:srgbClr val="FFFF00"/>
                </a:solidFill>
              </a:rPr>
              <a:t>sắp</a:t>
            </a:r>
            <a:r>
              <a:rPr lang="en-US" sz="1600" b="1" dirty="0">
                <a:solidFill>
                  <a:srgbClr val="FFFF00"/>
                </a:solidFill>
              </a:rPr>
              <a:t> </a:t>
            </a:r>
            <a:r>
              <a:rPr lang="en-US" sz="1600" b="1" dirty="0" err="1">
                <a:solidFill>
                  <a:srgbClr val="FFFF00"/>
                </a:solidFill>
              </a:rPr>
              <a:t>xếp</a:t>
            </a:r>
            <a:r>
              <a:rPr lang="en-US" sz="1600" b="1" dirty="0">
                <a:solidFill>
                  <a:srgbClr val="FFFF00"/>
                </a:solidFill>
              </a:rPr>
              <a:t> </a:t>
            </a:r>
            <a:r>
              <a:rPr lang="en-US" sz="1600" b="1" dirty="0" err="1">
                <a:solidFill>
                  <a:srgbClr val="FFFF00"/>
                </a:solidFill>
              </a:rPr>
              <a:t>không</a:t>
            </a:r>
            <a:r>
              <a:rPr lang="en-US" sz="1600" b="1" dirty="0">
                <a:solidFill>
                  <a:srgbClr val="FFFF00"/>
                </a:solidFill>
              </a:rPr>
              <a:t> </a:t>
            </a:r>
            <a:r>
              <a:rPr lang="en-US" sz="1600" b="1" dirty="0" err="1">
                <a:solidFill>
                  <a:srgbClr val="FFFF00"/>
                </a:solidFill>
              </a:rPr>
              <a:t>hợp</a:t>
            </a:r>
            <a:r>
              <a:rPr lang="en-US" sz="1600" b="1" dirty="0">
                <a:solidFill>
                  <a:srgbClr val="FFFF00"/>
                </a:solidFill>
              </a:rPr>
              <a:t> </a:t>
            </a:r>
            <a:r>
              <a:rPr lang="en-US" sz="1600" b="1" dirty="0" err="1" smtClean="0">
                <a:solidFill>
                  <a:srgbClr val="FFFF00"/>
                </a:solidFill>
              </a:rPr>
              <a:t>lí</a:t>
            </a:r>
            <a:endParaRPr lang="en-US" sz="1600" b="1" dirty="0">
              <a:solidFill>
                <a:srgbClr val="FFFF00"/>
              </a:solidFill>
            </a:endParaRPr>
          </a:p>
        </p:txBody>
      </p:sp>
    </p:spTree>
    <p:extLst>
      <p:ext uri="{BB962C8B-B14F-4D97-AF65-F5344CB8AC3E}">
        <p14:creationId xmlns:p14="http://schemas.microsoft.com/office/powerpoint/2010/main" val="42059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1000"/>
                                        <p:tgtEl>
                                          <p:spTgt spid="14">
                                            <p:txEl>
                                              <p:pRg st="0" end="0"/>
                                            </p:txEl>
                                          </p:spTgt>
                                        </p:tgtEl>
                                      </p:cBhvr>
                                    </p:animEffect>
                                    <p:anim calcmode="lin" valueType="num">
                                      <p:cBhvr>
                                        <p:cTn id="1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fade">
                                      <p:cBhvr>
                                        <p:cTn id="19" dur="1000"/>
                                        <p:tgtEl>
                                          <p:spTgt spid="14">
                                            <p:txEl>
                                              <p:pRg st="1" end="1"/>
                                            </p:txEl>
                                          </p:spTgt>
                                        </p:tgtEl>
                                      </p:cBhvr>
                                    </p:animEffect>
                                    <p:anim calcmode="lin" valueType="num">
                                      <p:cBhvr>
                                        <p:cTn id="20"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fade">
                                      <p:cBhvr>
                                        <p:cTn id="25" dur="1000"/>
                                        <p:tgtEl>
                                          <p:spTgt spid="14">
                                            <p:txEl>
                                              <p:pRg st="2" end="2"/>
                                            </p:txEl>
                                          </p:spTgt>
                                        </p:tgtEl>
                                      </p:cBhvr>
                                    </p:animEffect>
                                    <p:anim calcmode="lin" valueType="num">
                                      <p:cBhvr>
                                        <p:cTn id="26"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4">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4">
                                            <p:txEl>
                                              <p:pRg st="3" end="3"/>
                                            </p:txEl>
                                          </p:spTgt>
                                        </p:tgtEl>
                                        <p:attrNameLst>
                                          <p:attrName>style.visibility</p:attrName>
                                        </p:attrNameLst>
                                      </p:cBhvr>
                                      <p:to>
                                        <p:strVal val="visible"/>
                                      </p:to>
                                    </p:set>
                                    <p:animEffect transition="in" filter="fade">
                                      <p:cBhvr>
                                        <p:cTn id="30" dur="1000"/>
                                        <p:tgtEl>
                                          <p:spTgt spid="14">
                                            <p:txEl>
                                              <p:pRg st="3" end="3"/>
                                            </p:txEl>
                                          </p:spTgt>
                                        </p:tgtEl>
                                      </p:cBhvr>
                                    </p:animEffect>
                                    <p:anim calcmode="lin" valueType="num">
                                      <p:cBhvr>
                                        <p:cTn id="31"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14">
                                            <p:txEl>
                                              <p:pRg st="3" end="3"/>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fade">
                                      <p:cBhvr>
                                        <p:cTn id="35" dur="1000"/>
                                        <p:tgtEl>
                                          <p:spTgt spid="14">
                                            <p:txEl>
                                              <p:pRg st="4" end="4"/>
                                            </p:txEl>
                                          </p:spTgt>
                                        </p:tgtEl>
                                      </p:cBhvr>
                                    </p:animEffect>
                                    <p:anim calcmode="lin" valueType="num">
                                      <p:cBhvr>
                                        <p:cTn id="36"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4">
                                            <p:txEl>
                                              <p:pRg st="5" end="5"/>
                                            </p:txEl>
                                          </p:spTgt>
                                        </p:tgtEl>
                                        <p:attrNameLst>
                                          <p:attrName>style.visibility</p:attrName>
                                        </p:attrNameLst>
                                      </p:cBhvr>
                                      <p:to>
                                        <p:strVal val="visible"/>
                                      </p:to>
                                    </p:set>
                                    <p:animEffect transition="in" filter="fade">
                                      <p:cBhvr>
                                        <p:cTn id="40" dur="1000"/>
                                        <p:tgtEl>
                                          <p:spTgt spid="14">
                                            <p:txEl>
                                              <p:pRg st="5" end="5"/>
                                            </p:txEl>
                                          </p:spTgt>
                                        </p:tgtEl>
                                      </p:cBhvr>
                                    </p:animEffect>
                                    <p:anim calcmode="lin" valueType="num">
                                      <p:cBhvr>
                                        <p:cTn id="41"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14">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4">
                                            <p:txEl>
                                              <p:pRg st="6" end="6"/>
                                            </p:txEl>
                                          </p:spTgt>
                                        </p:tgtEl>
                                        <p:attrNameLst>
                                          <p:attrName>style.visibility</p:attrName>
                                        </p:attrNameLst>
                                      </p:cBhvr>
                                      <p:to>
                                        <p:strVal val="visible"/>
                                      </p:to>
                                    </p:set>
                                    <p:animEffect transition="in" filter="fade">
                                      <p:cBhvr>
                                        <p:cTn id="45" dur="1000"/>
                                        <p:tgtEl>
                                          <p:spTgt spid="14">
                                            <p:txEl>
                                              <p:pRg st="6" end="6"/>
                                            </p:txEl>
                                          </p:spTgt>
                                        </p:tgtEl>
                                      </p:cBhvr>
                                    </p:animEffect>
                                    <p:anim calcmode="lin" valueType="num">
                                      <p:cBhvr>
                                        <p:cTn id="46"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4">
                                            <p:txEl>
                                              <p:pRg st="7" end="7"/>
                                            </p:txEl>
                                          </p:spTgt>
                                        </p:tgtEl>
                                        <p:attrNameLst>
                                          <p:attrName>style.visibility</p:attrName>
                                        </p:attrNameLst>
                                      </p:cBhvr>
                                      <p:to>
                                        <p:strVal val="visible"/>
                                      </p:to>
                                    </p:set>
                                    <p:animEffect transition="in" filter="fade">
                                      <p:cBhvr>
                                        <p:cTn id="52" dur="1000"/>
                                        <p:tgtEl>
                                          <p:spTgt spid="14">
                                            <p:txEl>
                                              <p:pRg st="7" end="7"/>
                                            </p:txEl>
                                          </p:spTgt>
                                        </p:tgtEl>
                                      </p:cBhvr>
                                    </p:animEffect>
                                    <p:anim calcmode="lin" valueType="num">
                                      <p:cBhvr>
                                        <p:cTn id="53" dur="10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down)">
                                      <p:cBhvr>
                                        <p:cTn id="59" dur="500"/>
                                        <p:tgtEl>
                                          <p:spTgt spid="16"/>
                                        </p:tgtEl>
                                      </p:cBhvr>
                                    </p:animEffect>
                                  </p:childTnLst>
                                </p:cTn>
                              </p:par>
                            </p:childTnLst>
                          </p:cTn>
                        </p:par>
                        <p:par>
                          <p:cTn id="60" fill="hold">
                            <p:stCondLst>
                              <p:cond delay="500"/>
                            </p:stCondLst>
                            <p:childTnLst>
                              <p:par>
                                <p:cTn id="61" presetID="42" presetClass="entr" presetSubtype="0" fill="hold" nodeType="afterEffect">
                                  <p:stCondLst>
                                    <p:cond delay="0"/>
                                  </p:stCondLst>
                                  <p:childTnLst>
                                    <p:set>
                                      <p:cBhvr>
                                        <p:cTn id="62" dur="1" fill="hold">
                                          <p:stCondLst>
                                            <p:cond delay="0"/>
                                          </p:stCondLst>
                                        </p:cTn>
                                        <p:tgtEl>
                                          <p:spTgt spid="2">
                                            <p:txEl>
                                              <p:pRg st="0" end="0"/>
                                            </p:txEl>
                                          </p:spTgt>
                                        </p:tgtEl>
                                        <p:attrNameLst>
                                          <p:attrName>style.visibility</p:attrName>
                                        </p:attrNameLst>
                                      </p:cBhvr>
                                      <p:to>
                                        <p:strVal val="visible"/>
                                      </p:to>
                                    </p:set>
                                    <p:animEffect transition="in" filter="fade">
                                      <p:cBhvr>
                                        <p:cTn id="63" dur="1000"/>
                                        <p:tgtEl>
                                          <p:spTgt spid="2">
                                            <p:txEl>
                                              <p:pRg st="0" end="0"/>
                                            </p:txEl>
                                          </p:spTgt>
                                        </p:tgtEl>
                                      </p:cBhvr>
                                    </p:animEffect>
                                    <p:anim calcmode="lin" valueType="num">
                                      <p:cBhvr>
                                        <p:cTn id="6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0" end="0"/>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2">
                                            <p:txEl>
                                              <p:pRg st="1" end="1"/>
                                            </p:txEl>
                                          </p:spTgt>
                                        </p:tgtEl>
                                        <p:attrNameLst>
                                          <p:attrName>style.visibility</p:attrName>
                                        </p:attrNameLst>
                                      </p:cBhvr>
                                      <p:to>
                                        <p:strVal val="visible"/>
                                      </p:to>
                                    </p:set>
                                    <p:animEffect transition="in" filter="fade">
                                      <p:cBhvr>
                                        <p:cTn id="68" dur="1000"/>
                                        <p:tgtEl>
                                          <p:spTgt spid="2">
                                            <p:txEl>
                                              <p:pRg st="1" end="1"/>
                                            </p:txEl>
                                          </p:spTgt>
                                        </p:tgtEl>
                                      </p:cBhvr>
                                    </p:animEffect>
                                    <p:anim calcmode="lin" valueType="num">
                                      <p:cBhvr>
                                        <p:cTn id="6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70" dur="1000" fill="hold"/>
                                        <p:tgtEl>
                                          <p:spTgt spid="2">
                                            <p:txEl>
                                              <p:pRg st="1" end="1"/>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2">
                                            <p:txEl>
                                              <p:pRg st="2" end="2"/>
                                            </p:txEl>
                                          </p:spTgt>
                                        </p:tgtEl>
                                        <p:attrNameLst>
                                          <p:attrName>style.visibility</p:attrName>
                                        </p:attrNameLst>
                                      </p:cBhvr>
                                      <p:to>
                                        <p:strVal val="visible"/>
                                      </p:to>
                                    </p:set>
                                    <p:animEffect transition="in" filter="fade">
                                      <p:cBhvr>
                                        <p:cTn id="73" dur="1000"/>
                                        <p:tgtEl>
                                          <p:spTgt spid="2">
                                            <p:txEl>
                                              <p:pRg st="2" end="2"/>
                                            </p:txEl>
                                          </p:spTgt>
                                        </p:tgtEl>
                                      </p:cBhvr>
                                    </p:animEffect>
                                    <p:anim calcmode="lin" valueType="num">
                                      <p:cBhvr>
                                        <p:cTn id="7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2">
                                            <p:txEl>
                                              <p:pRg st="2" end="2"/>
                                            </p:txEl>
                                          </p:spTgt>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2">
                                            <p:txEl>
                                              <p:pRg st="3" end="3"/>
                                            </p:txEl>
                                          </p:spTgt>
                                        </p:tgtEl>
                                        <p:attrNameLst>
                                          <p:attrName>style.visibility</p:attrName>
                                        </p:attrNameLst>
                                      </p:cBhvr>
                                      <p:to>
                                        <p:strVal val="visible"/>
                                      </p:to>
                                    </p:set>
                                    <p:animEffect transition="in" filter="fade">
                                      <p:cBhvr>
                                        <p:cTn id="78" dur="1000"/>
                                        <p:tgtEl>
                                          <p:spTgt spid="2">
                                            <p:txEl>
                                              <p:pRg st="3" end="3"/>
                                            </p:txEl>
                                          </p:spTgt>
                                        </p:tgtEl>
                                      </p:cBhvr>
                                    </p:animEffect>
                                    <p:anim calcmode="lin" valueType="num">
                                      <p:cBhvr>
                                        <p:cTn id="7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80" dur="1000" fill="hold"/>
                                        <p:tgtEl>
                                          <p:spTgt spid="2">
                                            <p:txEl>
                                              <p:pRg st="3" end="3"/>
                                            </p:txEl>
                                          </p:spTgt>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fade">
                                      <p:cBhvr>
                                        <p:cTn id="83" dur="1000"/>
                                        <p:tgtEl>
                                          <p:spTgt spid="2">
                                            <p:txEl>
                                              <p:pRg st="4" end="4"/>
                                            </p:txEl>
                                          </p:spTgt>
                                        </p:tgtEl>
                                      </p:cBhvr>
                                    </p:animEffect>
                                    <p:anim calcmode="lin" valueType="num">
                                      <p:cBhvr>
                                        <p:cTn id="8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8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2">
                                            <p:txEl>
                                              <p:pRg st="7" end="7"/>
                                            </p:txEl>
                                          </p:spTgt>
                                        </p:tgtEl>
                                        <p:attrNameLst>
                                          <p:attrName>style.visibility</p:attrName>
                                        </p:attrNameLst>
                                      </p:cBhvr>
                                      <p:to>
                                        <p:strVal val="visible"/>
                                      </p:to>
                                    </p:set>
                                    <p:animEffect transition="in" filter="fade">
                                      <p:cBhvr>
                                        <p:cTn id="90" dur="1000"/>
                                        <p:tgtEl>
                                          <p:spTgt spid="2">
                                            <p:txEl>
                                              <p:pRg st="7" end="7"/>
                                            </p:txEl>
                                          </p:spTgt>
                                        </p:tgtEl>
                                      </p:cBhvr>
                                    </p:animEffect>
                                    <p:anim calcmode="lin" valueType="num">
                                      <p:cBhvr>
                                        <p:cTn id="91"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92"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14">
                                            <p:txEl>
                                              <p:pRg st="8" end="8"/>
                                            </p:txEl>
                                          </p:spTgt>
                                        </p:tgtEl>
                                        <p:attrNameLst>
                                          <p:attrName>style.visibility</p:attrName>
                                        </p:attrNameLst>
                                      </p:cBhvr>
                                      <p:to>
                                        <p:strVal val="visible"/>
                                      </p:to>
                                    </p:set>
                                    <p:animEffect transition="in" filter="fade">
                                      <p:cBhvr>
                                        <p:cTn id="97" dur="1000"/>
                                        <p:tgtEl>
                                          <p:spTgt spid="14">
                                            <p:txEl>
                                              <p:pRg st="8" end="8"/>
                                            </p:txEl>
                                          </p:spTgt>
                                        </p:tgtEl>
                                      </p:cBhvr>
                                    </p:animEffect>
                                    <p:anim calcmode="lin" valueType="num">
                                      <p:cBhvr>
                                        <p:cTn id="98" dur="1000" fill="hold"/>
                                        <p:tgtEl>
                                          <p:spTgt spid="14">
                                            <p:txEl>
                                              <p:pRg st="8" end="8"/>
                                            </p:txEl>
                                          </p:spTgt>
                                        </p:tgtEl>
                                        <p:attrNameLst>
                                          <p:attrName>ppt_x</p:attrName>
                                        </p:attrNameLst>
                                      </p:cBhvr>
                                      <p:tavLst>
                                        <p:tav tm="0">
                                          <p:val>
                                            <p:strVal val="#ppt_x"/>
                                          </p:val>
                                        </p:tav>
                                        <p:tav tm="100000">
                                          <p:val>
                                            <p:strVal val="#ppt_x"/>
                                          </p:val>
                                        </p:tav>
                                      </p:tavLst>
                                    </p:anim>
                                    <p:anim calcmode="lin" valueType="num">
                                      <p:cBhvr>
                                        <p:cTn id="99" dur="1000" fill="hold"/>
                                        <p:tgtEl>
                                          <p:spTgt spid="1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8167" y="2606847"/>
            <a:ext cx="1473534" cy="392415"/>
          </a:xfrm>
          <a:prstGeom prst="rect">
            <a:avLst/>
          </a:prstGeom>
        </p:spPr>
        <p:txBody>
          <a:bodyPr wrap="square" lIns="68580" tIns="34290" rIns="68580" bIns="34290">
            <a:spAutoFit/>
          </a:bodyPr>
          <a:lstStyle/>
          <a:p>
            <a:endParaRPr lang="en-US" sz="2100" b="1" dirty="0">
              <a:solidFill>
                <a:srgbClr val="FF0000"/>
              </a:solidFill>
            </a:endParaRPr>
          </a:p>
        </p:txBody>
      </p:sp>
      <p:sp>
        <p:nvSpPr>
          <p:cNvPr id="9" name="6-Point Star 8"/>
          <p:cNvSpPr/>
          <p:nvPr/>
        </p:nvSpPr>
        <p:spPr>
          <a:xfrm>
            <a:off x="436267" y="4010492"/>
            <a:ext cx="643481" cy="681164"/>
          </a:xfrm>
          <a:prstGeom prst="star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3200" b="1" dirty="0" smtClean="0">
                <a:solidFill>
                  <a:srgbClr val="FFFF00"/>
                </a:solidFill>
              </a:rPr>
              <a:t>?</a:t>
            </a:r>
            <a:endParaRPr lang="en-US" sz="3200" b="1" dirty="0">
              <a:solidFill>
                <a:srgbClr val="FFFF00"/>
              </a:solidFill>
            </a:endParaRPr>
          </a:p>
        </p:txBody>
      </p:sp>
      <p:sp>
        <p:nvSpPr>
          <p:cNvPr id="8" name="Double Wave 7"/>
          <p:cNvSpPr/>
          <p:nvPr/>
        </p:nvSpPr>
        <p:spPr>
          <a:xfrm>
            <a:off x="152400" y="94154"/>
            <a:ext cx="2819400" cy="443440"/>
          </a:xfrm>
          <a:prstGeom prst="doubleWav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Arial" panose="020B0604020202020204" pitchFamily="34" charset="0"/>
                <a:cs typeface="Arial" panose="020B0604020202020204" pitchFamily="34" charset="0"/>
              </a:rPr>
              <a:t>Bài 1 - SGK </a:t>
            </a:r>
            <a:r>
              <a:rPr lang="en-US" b="1" dirty="0" err="1" smtClean="0">
                <a:solidFill>
                  <a:srgbClr val="FF0000"/>
                </a:solidFill>
                <a:latin typeface="Arial" panose="020B0604020202020204" pitchFamily="34" charset="0"/>
                <a:cs typeface="Arial" panose="020B0604020202020204" pitchFamily="34" charset="0"/>
              </a:rPr>
              <a:t>trang</a:t>
            </a:r>
            <a:r>
              <a:rPr lang="en-US" b="1" dirty="0" smtClean="0">
                <a:solidFill>
                  <a:srgbClr val="FF0000"/>
                </a:solidFill>
                <a:latin typeface="Arial" panose="020B0604020202020204" pitchFamily="34" charset="0"/>
                <a:cs typeface="Arial" panose="020B0604020202020204" pitchFamily="34" charset="0"/>
              </a:rPr>
              <a:t> 75</a:t>
            </a:r>
            <a:endParaRPr lang="en-US"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304800" y="603446"/>
            <a:ext cx="8527724" cy="3054682"/>
          </a:xfrm>
          <a:prstGeom prst="rect">
            <a:avLst/>
          </a:prstGeom>
        </p:spPr>
        <p:txBody>
          <a:bodyPr wrap="square">
            <a:spAutoFit/>
          </a:bodyPr>
          <a:lstStyle/>
          <a:p>
            <a:pPr algn="just">
              <a:spcBef>
                <a:spcPts val="300"/>
              </a:spcBef>
              <a:spcAft>
                <a:spcPts val="0"/>
              </a:spcAft>
            </a:pPr>
            <a:r>
              <a:rPr lang="en-US" dirty="0" smtClean="0">
                <a:solidFill>
                  <a:srgbClr val="FFFFFF"/>
                </a:solidFill>
              </a:rPr>
              <a:t>          Đọc </a:t>
            </a:r>
            <a:r>
              <a:rPr lang="en-US" dirty="0" err="1">
                <a:solidFill>
                  <a:srgbClr val="FFFFFF"/>
                </a:solidFill>
              </a:rPr>
              <a:t>đoạn</a:t>
            </a:r>
            <a:r>
              <a:rPr lang="en-US" dirty="0">
                <a:solidFill>
                  <a:srgbClr val="FFFFFF"/>
                </a:solidFill>
              </a:rPr>
              <a:t> </a:t>
            </a:r>
            <a:r>
              <a:rPr lang="en-US" dirty="0" err="1">
                <a:solidFill>
                  <a:srgbClr val="FFFFFF"/>
                </a:solidFill>
              </a:rPr>
              <a:t>trích</a:t>
            </a:r>
            <a:r>
              <a:rPr lang="en-US" dirty="0">
                <a:solidFill>
                  <a:srgbClr val="FFFFFF"/>
                </a:solidFill>
              </a:rPr>
              <a:t> </a:t>
            </a:r>
            <a:r>
              <a:rPr lang="en-US" dirty="0" err="1">
                <a:solidFill>
                  <a:srgbClr val="FFFFFF"/>
                </a:solidFill>
              </a:rPr>
              <a:t>sau</a:t>
            </a:r>
            <a:r>
              <a:rPr lang="en-US" dirty="0">
                <a:solidFill>
                  <a:srgbClr val="FFFFFF"/>
                </a:solidFill>
              </a:rPr>
              <a:t> </a:t>
            </a:r>
            <a:r>
              <a:rPr lang="en-US" dirty="0" err="1">
                <a:solidFill>
                  <a:srgbClr val="FFFFFF"/>
                </a:solidFill>
              </a:rPr>
              <a:t>và</a:t>
            </a:r>
            <a:r>
              <a:rPr lang="en-US" dirty="0">
                <a:solidFill>
                  <a:srgbClr val="FFFFFF"/>
                </a:solidFill>
              </a:rPr>
              <a:t> </a:t>
            </a:r>
            <a:r>
              <a:rPr lang="en-US" dirty="0" err="1">
                <a:solidFill>
                  <a:srgbClr val="FFFFFF"/>
                </a:solidFill>
              </a:rPr>
              <a:t>trả</a:t>
            </a:r>
            <a:r>
              <a:rPr lang="en-US" dirty="0">
                <a:solidFill>
                  <a:srgbClr val="FFFFFF"/>
                </a:solidFill>
              </a:rPr>
              <a:t> </a:t>
            </a:r>
            <a:r>
              <a:rPr lang="en-US" dirty="0" err="1">
                <a:solidFill>
                  <a:srgbClr val="FFFFFF"/>
                </a:solidFill>
              </a:rPr>
              <a:t>lời</a:t>
            </a:r>
            <a:r>
              <a:rPr lang="en-US" dirty="0">
                <a:solidFill>
                  <a:srgbClr val="FFFFFF"/>
                </a:solidFill>
              </a:rPr>
              <a:t> </a:t>
            </a:r>
            <a:r>
              <a:rPr lang="en-US" dirty="0" err="1">
                <a:solidFill>
                  <a:srgbClr val="FFFFFF"/>
                </a:solidFill>
              </a:rPr>
              <a:t>câu</a:t>
            </a:r>
            <a:r>
              <a:rPr lang="en-US" dirty="0">
                <a:solidFill>
                  <a:srgbClr val="FFFFFF"/>
                </a:solidFill>
              </a:rPr>
              <a:t> </a:t>
            </a:r>
            <a:r>
              <a:rPr lang="en-US" dirty="0" err="1" smtClean="0">
                <a:solidFill>
                  <a:srgbClr val="FFFFFF"/>
                </a:solidFill>
              </a:rPr>
              <a:t>hỏi</a:t>
            </a:r>
            <a:r>
              <a:rPr lang="en-US" dirty="0" smtClean="0">
                <a:solidFill>
                  <a:srgbClr val="FFFFFF"/>
                </a:solidFill>
              </a:rPr>
              <a:t>:</a:t>
            </a:r>
            <a:endParaRPr lang="en-US" dirty="0">
              <a:solidFill>
                <a:srgbClr val="FFFFFF"/>
              </a:solidFill>
            </a:endParaRPr>
          </a:p>
          <a:p>
            <a:pPr marL="342900" indent="-342900" algn="just">
              <a:spcBef>
                <a:spcPts val="300"/>
              </a:spcBef>
              <a:spcAft>
                <a:spcPts val="0"/>
              </a:spcAft>
            </a:pPr>
            <a:r>
              <a:rPr lang="en-US" i="1" dirty="0" smtClean="0"/>
              <a:t>           - </a:t>
            </a:r>
            <a:r>
              <a:rPr lang="en-US" i="1" dirty="0" err="1" smtClean="0"/>
              <a:t>Trời</a:t>
            </a:r>
            <a:r>
              <a:rPr lang="en-US" i="1" dirty="0" smtClean="0"/>
              <a:t> </a:t>
            </a:r>
            <a:r>
              <a:rPr lang="en-US" i="1" dirty="0" err="1"/>
              <a:t>ơi</a:t>
            </a:r>
            <a:r>
              <a:rPr lang="en-US" i="1" dirty="0"/>
              <a:t>, </a:t>
            </a:r>
            <a:r>
              <a:rPr lang="en-US" i="1" dirty="0" err="1"/>
              <a:t>chỉ</a:t>
            </a:r>
            <a:r>
              <a:rPr lang="en-US" i="1" dirty="0"/>
              <a:t> </a:t>
            </a:r>
            <a:r>
              <a:rPr lang="en-US" i="1" dirty="0" err="1"/>
              <a:t>còn</a:t>
            </a:r>
            <a:r>
              <a:rPr lang="en-US" i="1" dirty="0"/>
              <a:t> </a:t>
            </a:r>
            <a:r>
              <a:rPr lang="en-US" i="1" dirty="0" err="1"/>
              <a:t>có</a:t>
            </a:r>
            <a:r>
              <a:rPr lang="en-US" i="1" dirty="0"/>
              <a:t> </a:t>
            </a:r>
            <a:r>
              <a:rPr lang="en-US" i="1" dirty="0" err="1"/>
              <a:t>năm</a:t>
            </a:r>
            <a:r>
              <a:rPr lang="en-US" i="1" dirty="0"/>
              <a:t> </a:t>
            </a:r>
            <a:r>
              <a:rPr lang="en-US" i="1" dirty="0" err="1" smtClean="0"/>
              <a:t>phút</a:t>
            </a:r>
            <a:r>
              <a:rPr lang="en-US" i="1" dirty="0" smtClean="0"/>
              <a:t>!</a:t>
            </a:r>
            <a:endParaRPr lang="en-US" dirty="0" smtClean="0"/>
          </a:p>
          <a:p>
            <a:pPr algn="just">
              <a:spcBef>
                <a:spcPts val="300"/>
              </a:spcBef>
              <a:spcAft>
                <a:spcPts val="0"/>
              </a:spcAft>
            </a:pPr>
            <a:r>
              <a:rPr lang="en-US" i="1" dirty="0"/>
              <a:t> </a:t>
            </a:r>
            <a:r>
              <a:rPr lang="en-US" i="1" dirty="0" smtClean="0"/>
              <a:t>         </a:t>
            </a:r>
            <a:r>
              <a:rPr lang="en-US" i="1" dirty="0" err="1" smtClean="0"/>
              <a:t>Chính</a:t>
            </a:r>
            <a:r>
              <a:rPr lang="en-US" i="1" dirty="0" smtClean="0"/>
              <a:t> </a:t>
            </a:r>
            <a:r>
              <a:rPr lang="en-US" i="1" dirty="0" err="1" smtClean="0"/>
              <a:t>là</a:t>
            </a:r>
            <a:r>
              <a:rPr lang="en-US" i="1" dirty="0" smtClean="0"/>
              <a:t> </a:t>
            </a:r>
            <a:r>
              <a:rPr lang="en-US" i="1" dirty="0" err="1" smtClean="0"/>
              <a:t>anh</a:t>
            </a:r>
            <a:r>
              <a:rPr lang="en-US" i="1" dirty="0" smtClean="0"/>
              <a:t> </a:t>
            </a:r>
            <a:r>
              <a:rPr lang="en-US" i="1" dirty="0" err="1" smtClean="0"/>
              <a:t>thanh</a:t>
            </a:r>
            <a:r>
              <a:rPr lang="en-US" i="1" dirty="0" smtClean="0"/>
              <a:t> </a:t>
            </a:r>
            <a:r>
              <a:rPr lang="en-US" i="1" dirty="0" err="1" smtClean="0"/>
              <a:t>niên</a:t>
            </a:r>
            <a:r>
              <a:rPr lang="en-US" i="1" dirty="0" smtClean="0"/>
              <a:t> </a:t>
            </a:r>
            <a:r>
              <a:rPr lang="en-US" i="1" dirty="0" err="1" smtClean="0"/>
              <a:t>giật</a:t>
            </a:r>
            <a:r>
              <a:rPr lang="en-US" i="1" dirty="0" smtClean="0"/>
              <a:t> </a:t>
            </a:r>
            <a:r>
              <a:rPr lang="en-US" i="1" dirty="0" err="1" smtClean="0"/>
              <a:t>mình</a:t>
            </a:r>
            <a:r>
              <a:rPr lang="en-US" i="1" dirty="0" smtClean="0"/>
              <a:t> </a:t>
            </a:r>
            <a:r>
              <a:rPr lang="en-US" i="1" dirty="0" err="1" smtClean="0"/>
              <a:t>nói</a:t>
            </a:r>
            <a:r>
              <a:rPr lang="en-US" i="1" dirty="0" smtClean="0"/>
              <a:t> to, </a:t>
            </a:r>
            <a:r>
              <a:rPr lang="en-US" i="1" dirty="0" err="1" smtClean="0"/>
              <a:t>giọng</a:t>
            </a:r>
            <a:r>
              <a:rPr lang="en-US" i="1" dirty="0" smtClean="0"/>
              <a:t> </a:t>
            </a:r>
            <a:r>
              <a:rPr lang="en-US" i="1" dirty="0" err="1" smtClean="0"/>
              <a:t>cười</a:t>
            </a:r>
            <a:r>
              <a:rPr lang="en-US" i="1" dirty="0" smtClean="0"/>
              <a:t> </a:t>
            </a:r>
            <a:r>
              <a:rPr lang="en-US" i="1" dirty="0" err="1" smtClean="0"/>
              <a:t>nhưng</a:t>
            </a:r>
            <a:r>
              <a:rPr lang="en-US" i="1" dirty="0" smtClean="0"/>
              <a:t> </a:t>
            </a:r>
            <a:r>
              <a:rPr lang="en-US" i="1" dirty="0" err="1" smtClean="0"/>
              <a:t>đầy</a:t>
            </a:r>
            <a:r>
              <a:rPr lang="en-US" i="1" dirty="0" smtClean="0"/>
              <a:t> </a:t>
            </a:r>
            <a:r>
              <a:rPr lang="en-US" i="1" dirty="0" err="1" smtClean="0"/>
              <a:t>tiếc</a:t>
            </a:r>
            <a:r>
              <a:rPr lang="en-US" i="1" dirty="0" smtClean="0"/>
              <a:t> </a:t>
            </a:r>
            <a:r>
              <a:rPr lang="en-US" i="1" dirty="0" err="1" smtClean="0"/>
              <a:t>rẻ</a:t>
            </a:r>
            <a:r>
              <a:rPr lang="en-US" i="1" dirty="0" smtClean="0"/>
              <a:t>. </a:t>
            </a:r>
            <a:r>
              <a:rPr lang="en-US" i="1" dirty="0" err="1" smtClean="0"/>
              <a:t>Anh</a:t>
            </a:r>
            <a:r>
              <a:rPr lang="en-US" i="1" dirty="0" smtClean="0"/>
              <a:t> </a:t>
            </a:r>
            <a:r>
              <a:rPr lang="en-US" i="1" dirty="0" err="1" smtClean="0"/>
              <a:t>chạy</a:t>
            </a:r>
            <a:r>
              <a:rPr lang="en-US" i="1" dirty="0" smtClean="0"/>
              <a:t> </a:t>
            </a:r>
            <a:r>
              <a:rPr lang="en-US" i="1" dirty="0" err="1" smtClean="0"/>
              <a:t>ra</a:t>
            </a:r>
            <a:r>
              <a:rPr lang="en-US" i="1" dirty="0" smtClean="0"/>
              <a:t> </a:t>
            </a:r>
            <a:r>
              <a:rPr lang="en-US" i="1" dirty="0" err="1" smtClean="0"/>
              <a:t>nhà</a:t>
            </a:r>
            <a:r>
              <a:rPr lang="en-US" i="1" dirty="0" smtClean="0"/>
              <a:t> </a:t>
            </a:r>
            <a:r>
              <a:rPr lang="en-US" i="1" dirty="0" err="1" smtClean="0"/>
              <a:t>phía</a:t>
            </a:r>
            <a:r>
              <a:rPr lang="en-US" i="1" dirty="0" smtClean="0"/>
              <a:t> </a:t>
            </a:r>
            <a:r>
              <a:rPr lang="en-US" i="1" dirty="0" err="1" smtClean="0"/>
              <a:t>sau</a:t>
            </a:r>
            <a:r>
              <a:rPr lang="en-US" i="1" dirty="0" smtClean="0"/>
              <a:t>, </a:t>
            </a:r>
            <a:r>
              <a:rPr lang="en-US" i="1" dirty="0" err="1" smtClean="0"/>
              <a:t>rồi</a:t>
            </a:r>
            <a:r>
              <a:rPr lang="en-US" i="1" dirty="0" smtClean="0"/>
              <a:t> </a:t>
            </a:r>
            <a:r>
              <a:rPr lang="en-US" i="1" dirty="0" err="1" smtClean="0"/>
              <a:t>trở</a:t>
            </a:r>
            <a:r>
              <a:rPr lang="en-US" i="1" dirty="0" smtClean="0"/>
              <a:t> </a:t>
            </a:r>
            <a:r>
              <a:rPr lang="en-US" i="1" dirty="0" err="1" smtClean="0"/>
              <a:t>vào</a:t>
            </a:r>
            <a:r>
              <a:rPr lang="en-US" i="1" dirty="0" smtClean="0"/>
              <a:t> </a:t>
            </a:r>
            <a:r>
              <a:rPr lang="en-US" i="1" dirty="0" err="1" smtClean="0"/>
              <a:t>liền</a:t>
            </a:r>
            <a:r>
              <a:rPr lang="en-US" i="1" dirty="0" smtClean="0"/>
              <a:t>, </a:t>
            </a:r>
            <a:r>
              <a:rPr lang="en-US" i="1" dirty="0" err="1" smtClean="0"/>
              <a:t>tay</a:t>
            </a:r>
            <a:r>
              <a:rPr lang="en-US" i="1" dirty="0" smtClean="0"/>
              <a:t> </a:t>
            </a:r>
            <a:r>
              <a:rPr lang="en-US" i="1" dirty="0" err="1" smtClean="0"/>
              <a:t>cầm</a:t>
            </a:r>
            <a:r>
              <a:rPr lang="en-US" i="1" dirty="0" smtClean="0"/>
              <a:t> </a:t>
            </a:r>
            <a:r>
              <a:rPr lang="en-US" i="1" dirty="0" err="1" smtClean="0"/>
              <a:t>một</a:t>
            </a:r>
            <a:r>
              <a:rPr lang="en-US" i="1" dirty="0" smtClean="0"/>
              <a:t> </a:t>
            </a:r>
            <a:r>
              <a:rPr lang="en-US" i="1" dirty="0" err="1" smtClean="0"/>
              <a:t>cái</a:t>
            </a:r>
            <a:r>
              <a:rPr lang="en-US" i="1" dirty="0" smtClean="0"/>
              <a:t> </a:t>
            </a:r>
            <a:r>
              <a:rPr lang="en-US" i="1" dirty="0" err="1" smtClean="0"/>
              <a:t>làn</a:t>
            </a:r>
            <a:r>
              <a:rPr lang="en-US" i="1" dirty="0" smtClean="0"/>
              <a:t>. </a:t>
            </a:r>
            <a:r>
              <a:rPr lang="en-US" i="1" dirty="0" err="1" smtClean="0"/>
              <a:t>Nhà</a:t>
            </a:r>
            <a:r>
              <a:rPr lang="en-US" i="1" dirty="0" smtClean="0"/>
              <a:t> </a:t>
            </a:r>
            <a:r>
              <a:rPr lang="en-US" i="1" dirty="0" err="1" smtClean="0"/>
              <a:t>họa</a:t>
            </a:r>
            <a:r>
              <a:rPr lang="en-US" i="1" dirty="0" smtClean="0"/>
              <a:t> </a:t>
            </a:r>
            <a:r>
              <a:rPr lang="en-US" i="1" dirty="0" err="1" smtClean="0"/>
              <a:t>sĩ</a:t>
            </a:r>
            <a:r>
              <a:rPr lang="en-US" i="1" dirty="0" smtClean="0"/>
              <a:t> </a:t>
            </a:r>
            <a:r>
              <a:rPr lang="en-US" i="1" dirty="0" err="1" smtClean="0"/>
              <a:t>tặc</a:t>
            </a:r>
            <a:r>
              <a:rPr lang="en-US" i="1" dirty="0" smtClean="0"/>
              <a:t> </a:t>
            </a:r>
            <a:r>
              <a:rPr lang="en-US" i="1" dirty="0" err="1" smtClean="0"/>
              <a:t>lưỡi</a:t>
            </a:r>
            <a:r>
              <a:rPr lang="en-US" i="1" dirty="0" smtClean="0"/>
              <a:t> </a:t>
            </a:r>
            <a:r>
              <a:rPr lang="en-US" i="1" dirty="0" err="1" smtClean="0"/>
              <a:t>đứng</a:t>
            </a:r>
            <a:r>
              <a:rPr lang="en-US" i="1" dirty="0" smtClean="0"/>
              <a:t> </a:t>
            </a:r>
            <a:r>
              <a:rPr lang="en-US" i="1" dirty="0" err="1" smtClean="0"/>
              <a:t>dậy</a:t>
            </a:r>
            <a:r>
              <a:rPr lang="en-US" i="1" dirty="0" smtClean="0"/>
              <a:t>. </a:t>
            </a:r>
            <a:r>
              <a:rPr lang="en-US" i="1" dirty="0" err="1" smtClean="0"/>
              <a:t>Cô</a:t>
            </a:r>
            <a:r>
              <a:rPr lang="en-US" i="1" dirty="0" smtClean="0"/>
              <a:t> </a:t>
            </a:r>
            <a:r>
              <a:rPr lang="en-US" i="1" dirty="0" err="1" smtClean="0"/>
              <a:t>gái</a:t>
            </a:r>
            <a:r>
              <a:rPr lang="en-US" i="1" dirty="0" smtClean="0"/>
              <a:t> </a:t>
            </a:r>
            <a:r>
              <a:rPr lang="en-US" i="1" dirty="0" err="1" smtClean="0"/>
              <a:t>cũng</a:t>
            </a:r>
            <a:r>
              <a:rPr lang="en-US" i="1" dirty="0" smtClean="0"/>
              <a:t> </a:t>
            </a:r>
            <a:r>
              <a:rPr lang="en-US" i="1" dirty="0" err="1" smtClean="0"/>
              <a:t>đứng</a:t>
            </a:r>
            <a:r>
              <a:rPr lang="en-US" i="1" dirty="0" smtClean="0"/>
              <a:t> </a:t>
            </a:r>
            <a:r>
              <a:rPr lang="en-US" i="1" dirty="0" err="1" smtClean="0"/>
              <a:t>lên</a:t>
            </a:r>
            <a:r>
              <a:rPr lang="en-US" i="1" dirty="0" smtClean="0"/>
              <a:t>, </a:t>
            </a:r>
            <a:r>
              <a:rPr lang="en-US" i="1" dirty="0" err="1" smtClean="0"/>
              <a:t>đặt</a:t>
            </a:r>
            <a:r>
              <a:rPr lang="en-US" i="1" dirty="0" smtClean="0"/>
              <a:t> </a:t>
            </a:r>
            <a:r>
              <a:rPr lang="en-US" i="1" dirty="0" err="1" smtClean="0"/>
              <a:t>lại</a:t>
            </a:r>
            <a:r>
              <a:rPr lang="en-US" i="1" dirty="0" smtClean="0"/>
              <a:t> </a:t>
            </a:r>
            <a:r>
              <a:rPr lang="en-US" i="1" dirty="0" err="1" smtClean="0"/>
              <a:t>chiếc</a:t>
            </a:r>
            <a:r>
              <a:rPr lang="en-US" i="1" dirty="0" smtClean="0"/>
              <a:t> </a:t>
            </a:r>
            <a:r>
              <a:rPr lang="en-US" i="1" dirty="0" err="1" smtClean="0"/>
              <a:t>ghế</a:t>
            </a:r>
            <a:r>
              <a:rPr lang="en-US" i="1" dirty="0" smtClean="0"/>
              <a:t>, thong </a:t>
            </a:r>
            <a:r>
              <a:rPr lang="en-US" i="1" dirty="0" err="1" smtClean="0"/>
              <a:t>thả</a:t>
            </a:r>
            <a:r>
              <a:rPr lang="en-US" i="1" dirty="0" smtClean="0"/>
              <a:t> </a:t>
            </a:r>
            <a:r>
              <a:rPr lang="en-US" i="1" dirty="0" err="1" smtClean="0"/>
              <a:t>đi</a:t>
            </a:r>
            <a:r>
              <a:rPr lang="en-US" i="1" dirty="0" smtClean="0"/>
              <a:t> </a:t>
            </a:r>
            <a:r>
              <a:rPr lang="en-US" i="1" dirty="0" err="1" smtClean="0"/>
              <a:t>đến</a:t>
            </a:r>
            <a:r>
              <a:rPr lang="en-US" i="1" dirty="0" smtClean="0"/>
              <a:t> </a:t>
            </a:r>
            <a:r>
              <a:rPr lang="en-US" i="1" dirty="0" err="1" smtClean="0"/>
              <a:t>chỗ</a:t>
            </a:r>
            <a:r>
              <a:rPr lang="en-US" i="1" dirty="0" smtClean="0"/>
              <a:t> </a:t>
            </a:r>
            <a:r>
              <a:rPr lang="en-US" i="1" dirty="0" err="1" smtClean="0"/>
              <a:t>bác</a:t>
            </a:r>
            <a:r>
              <a:rPr lang="en-US" i="1" dirty="0" smtClean="0"/>
              <a:t> </a:t>
            </a:r>
            <a:r>
              <a:rPr lang="en-US" i="1" dirty="0" err="1" smtClean="0"/>
              <a:t>già</a:t>
            </a:r>
            <a:r>
              <a:rPr lang="en-US" i="1" dirty="0" smtClean="0"/>
              <a:t>.</a:t>
            </a:r>
            <a:endParaRPr lang="en-US" dirty="0" smtClean="0"/>
          </a:p>
          <a:p>
            <a:pPr lvl="0" algn="just">
              <a:spcBef>
                <a:spcPts val="300"/>
              </a:spcBef>
              <a:spcAft>
                <a:spcPts val="0"/>
              </a:spcAft>
            </a:pPr>
            <a:r>
              <a:rPr lang="en-US" i="1" dirty="0" smtClean="0"/>
              <a:t>          - </a:t>
            </a:r>
            <a:r>
              <a:rPr lang="en-US" i="1" dirty="0"/>
              <a:t>Ô! </a:t>
            </a:r>
            <a:r>
              <a:rPr lang="en-US" i="1" dirty="0" err="1"/>
              <a:t>Cô</a:t>
            </a:r>
            <a:r>
              <a:rPr lang="en-US" i="1" dirty="0"/>
              <a:t> </a:t>
            </a:r>
            <a:r>
              <a:rPr lang="en-US" i="1" dirty="0" err="1"/>
              <a:t>còn</a:t>
            </a:r>
            <a:r>
              <a:rPr lang="en-US" i="1" dirty="0"/>
              <a:t> </a:t>
            </a:r>
            <a:r>
              <a:rPr lang="en-US" i="1" dirty="0" err="1"/>
              <a:t>quên</a:t>
            </a:r>
            <a:r>
              <a:rPr lang="en-US" i="1" dirty="0"/>
              <a:t> </a:t>
            </a:r>
            <a:r>
              <a:rPr lang="en-US" i="1" dirty="0" err="1"/>
              <a:t>chiếc</a:t>
            </a:r>
            <a:r>
              <a:rPr lang="en-US" i="1" dirty="0"/>
              <a:t> </a:t>
            </a:r>
            <a:r>
              <a:rPr lang="en-US" i="1" dirty="0" err="1"/>
              <a:t>mùi</a:t>
            </a:r>
            <a:r>
              <a:rPr lang="en-US" i="1" dirty="0"/>
              <a:t> </a:t>
            </a:r>
            <a:r>
              <a:rPr lang="en-US" i="1" dirty="0" err="1"/>
              <a:t>soa</a:t>
            </a:r>
            <a:r>
              <a:rPr lang="en-US" i="1" dirty="0"/>
              <a:t> </a:t>
            </a:r>
            <a:r>
              <a:rPr lang="en-US" i="1" dirty="0" err="1"/>
              <a:t>đây</a:t>
            </a:r>
            <a:r>
              <a:rPr lang="en-US" i="1" dirty="0"/>
              <a:t> </a:t>
            </a:r>
            <a:r>
              <a:rPr lang="en-US" i="1" dirty="0" err="1"/>
              <a:t>này</a:t>
            </a:r>
            <a:r>
              <a:rPr lang="en-US" i="1" dirty="0"/>
              <a:t>!</a:t>
            </a:r>
            <a:endParaRPr lang="en-US" dirty="0"/>
          </a:p>
          <a:p>
            <a:pPr algn="just">
              <a:spcBef>
                <a:spcPts val="300"/>
              </a:spcBef>
              <a:spcAft>
                <a:spcPts val="0"/>
              </a:spcAft>
            </a:pPr>
            <a:r>
              <a:rPr lang="en-US" i="1" dirty="0" smtClean="0"/>
              <a:t>          </a:t>
            </a:r>
            <a:r>
              <a:rPr lang="en-US" i="1" dirty="0" err="1" smtClean="0"/>
              <a:t>Anh</a:t>
            </a:r>
            <a:r>
              <a:rPr lang="en-US" i="1" dirty="0" smtClean="0"/>
              <a:t> </a:t>
            </a:r>
            <a:r>
              <a:rPr lang="en-US" i="1" dirty="0" err="1"/>
              <a:t>thanh</a:t>
            </a:r>
            <a:r>
              <a:rPr lang="en-US" i="1" dirty="0"/>
              <a:t> </a:t>
            </a:r>
            <a:r>
              <a:rPr lang="en-US" i="1" dirty="0" err="1"/>
              <a:t>niên</a:t>
            </a:r>
            <a:r>
              <a:rPr lang="en-US" i="1" dirty="0"/>
              <a:t> </a:t>
            </a:r>
            <a:r>
              <a:rPr lang="en-US" i="1" dirty="0" err="1"/>
              <a:t>vừa</a:t>
            </a:r>
            <a:r>
              <a:rPr lang="en-US" i="1" dirty="0"/>
              <a:t> </a:t>
            </a:r>
            <a:r>
              <a:rPr lang="en-US" i="1" dirty="0" err="1"/>
              <a:t>vào</a:t>
            </a:r>
            <a:r>
              <a:rPr lang="en-US" i="1" dirty="0"/>
              <a:t>, </a:t>
            </a:r>
            <a:r>
              <a:rPr lang="en-US" i="1" dirty="0" err="1"/>
              <a:t>kêu</a:t>
            </a:r>
            <a:r>
              <a:rPr lang="en-US" i="1" dirty="0"/>
              <a:t> </a:t>
            </a:r>
            <a:r>
              <a:rPr lang="en-US" i="1" dirty="0" err="1"/>
              <a:t>lên</a:t>
            </a:r>
            <a:r>
              <a:rPr lang="en-US" i="1" dirty="0"/>
              <a:t>. </a:t>
            </a:r>
            <a:r>
              <a:rPr lang="en-US" i="1" dirty="0" err="1"/>
              <a:t>Để</a:t>
            </a:r>
            <a:r>
              <a:rPr lang="en-US" i="1" dirty="0"/>
              <a:t> </a:t>
            </a:r>
            <a:r>
              <a:rPr lang="en-US" i="1" dirty="0" err="1"/>
              <a:t>người</a:t>
            </a:r>
            <a:r>
              <a:rPr lang="en-US" i="1" dirty="0"/>
              <a:t> con </a:t>
            </a:r>
            <a:r>
              <a:rPr lang="en-US" i="1" dirty="0" err="1"/>
              <a:t>gái</a:t>
            </a:r>
            <a:r>
              <a:rPr lang="en-US" i="1" dirty="0"/>
              <a:t> </a:t>
            </a:r>
            <a:r>
              <a:rPr lang="en-US" i="1" dirty="0" err="1"/>
              <a:t>khỏi</a:t>
            </a:r>
            <a:r>
              <a:rPr lang="en-US" i="1" dirty="0"/>
              <a:t> </a:t>
            </a:r>
            <a:r>
              <a:rPr lang="en-US" i="1" dirty="0" err="1"/>
              <a:t>trở</a:t>
            </a:r>
            <a:r>
              <a:rPr lang="en-US" i="1" dirty="0"/>
              <a:t> </a:t>
            </a:r>
            <a:r>
              <a:rPr lang="en-US" i="1" dirty="0" err="1"/>
              <a:t>lại</a:t>
            </a:r>
            <a:r>
              <a:rPr lang="en-US" i="1" dirty="0"/>
              <a:t> </a:t>
            </a:r>
            <a:r>
              <a:rPr lang="en-US" i="1" dirty="0" err="1"/>
              <a:t>bàn</a:t>
            </a:r>
            <a:r>
              <a:rPr lang="en-US" i="1" dirty="0"/>
              <a:t>, </a:t>
            </a:r>
            <a:r>
              <a:rPr lang="en-US" i="1" dirty="0" err="1"/>
              <a:t>anh</a:t>
            </a:r>
            <a:r>
              <a:rPr lang="en-US" i="1" dirty="0"/>
              <a:t> </a:t>
            </a:r>
            <a:r>
              <a:rPr lang="en-US" i="1" dirty="0" err="1"/>
              <a:t>lấy</a:t>
            </a:r>
            <a:r>
              <a:rPr lang="en-US" i="1" dirty="0"/>
              <a:t> </a:t>
            </a:r>
            <a:r>
              <a:rPr lang="en-US" i="1" dirty="0" err="1"/>
              <a:t>chiếc</a:t>
            </a:r>
            <a:r>
              <a:rPr lang="en-US" i="1" dirty="0"/>
              <a:t> </a:t>
            </a:r>
            <a:r>
              <a:rPr lang="en-US" i="1" dirty="0" err="1"/>
              <a:t>khăn</a:t>
            </a:r>
            <a:r>
              <a:rPr lang="en-US" i="1" dirty="0"/>
              <a:t> </a:t>
            </a:r>
            <a:r>
              <a:rPr lang="en-US" i="1" dirty="0" err="1"/>
              <a:t>tay</a:t>
            </a:r>
            <a:r>
              <a:rPr lang="en-US" i="1" dirty="0"/>
              <a:t> </a:t>
            </a:r>
            <a:r>
              <a:rPr lang="en-US" i="1" dirty="0" err="1"/>
              <a:t>còn</a:t>
            </a:r>
            <a:r>
              <a:rPr lang="en-US" i="1" dirty="0"/>
              <a:t> </a:t>
            </a:r>
            <a:r>
              <a:rPr lang="en-US" i="1" dirty="0" err="1"/>
              <a:t>vo</a:t>
            </a:r>
            <a:r>
              <a:rPr lang="en-US" i="1" dirty="0"/>
              <a:t> </a:t>
            </a:r>
            <a:r>
              <a:rPr lang="en-US" i="1" dirty="0" err="1"/>
              <a:t>tròn</a:t>
            </a:r>
            <a:r>
              <a:rPr lang="en-US" i="1" dirty="0"/>
              <a:t> </a:t>
            </a:r>
            <a:r>
              <a:rPr lang="en-US" i="1" dirty="0" err="1"/>
              <a:t>cặp</a:t>
            </a:r>
            <a:r>
              <a:rPr lang="en-US" i="1" dirty="0"/>
              <a:t> </a:t>
            </a:r>
            <a:r>
              <a:rPr lang="en-US" i="1" dirty="0" err="1"/>
              <a:t>giữa</a:t>
            </a:r>
            <a:r>
              <a:rPr lang="en-US" i="1" dirty="0"/>
              <a:t> </a:t>
            </a:r>
            <a:r>
              <a:rPr lang="en-US" i="1" dirty="0" err="1"/>
              <a:t>cuốn</a:t>
            </a:r>
            <a:r>
              <a:rPr lang="en-US" i="1" dirty="0"/>
              <a:t> </a:t>
            </a:r>
            <a:r>
              <a:rPr lang="en-US" i="1" dirty="0" err="1"/>
              <a:t>sách</a:t>
            </a:r>
            <a:r>
              <a:rPr lang="en-US" i="1" dirty="0"/>
              <a:t> </a:t>
            </a:r>
            <a:r>
              <a:rPr lang="en-US" i="1" dirty="0" err="1"/>
              <a:t>tới</a:t>
            </a:r>
            <a:r>
              <a:rPr lang="en-US" i="1" dirty="0"/>
              <a:t> </a:t>
            </a:r>
            <a:r>
              <a:rPr lang="en-US" i="1" dirty="0" err="1"/>
              <a:t>trả</a:t>
            </a:r>
            <a:r>
              <a:rPr lang="en-US" i="1" dirty="0"/>
              <a:t> </a:t>
            </a:r>
            <a:r>
              <a:rPr lang="en-US" i="1" dirty="0" err="1"/>
              <a:t>cho</a:t>
            </a:r>
            <a:r>
              <a:rPr lang="en-US" i="1" dirty="0"/>
              <a:t> </a:t>
            </a:r>
            <a:r>
              <a:rPr lang="en-US" i="1" dirty="0" err="1"/>
              <a:t>cô</a:t>
            </a:r>
            <a:r>
              <a:rPr lang="en-US" i="1" dirty="0"/>
              <a:t> </a:t>
            </a:r>
            <a:r>
              <a:rPr lang="en-US" i="1" dirty="0" err="1"/>
              <a:t>gái</a:t>
            </a:r>
            <a:r>
              <a:rPr lang="en-US" i="1" dirty="0"/>
              <a:t>. </a:t>
            </a:r>
            <a:r>
              <a:rPr lang="en-US" i="1" dirty="0" err="1"/>
              <a:t>Cô</a:t>
            </a:r>
            <a:r>
              <a:rPr lang="en-US" i="1" dirty="0"/>
              <a:t> </a:t>
            </a:r>
            <a:r>
              <a:rPr lang="en-US" i="1" dirty="0" err="1"/>
              <a:t>kĩ</a:t>
            </a:r>
            <a:r>
              <a:rPr lang="en-US" i="1" dirty="0"/>
              <a:t> </a:t>
            </a:r>
            <a:r>
              <a:rPr lang="en-US" i="1" dirty="0" err="1"/>
              <a:t>sư</a:t>
            </a:r>
            <a:r>
              <a:rPr lang="en-US" i="1" dirty="0"/>
              <a:t> </a:t>
            </a:r>
            <a:r>
              <a:rPr lang="en-US" i="1" dirty="0" err="1"/>
              <a:t>mặt</a:t>
            </a:r>
            <a:r>
              <a:rPr lang="en-US" i="1" dirty="0"/>
              <a:t> </a:t>
            </a:r>
            <a:r>
              <a:rPr lang="en-US" i="1" dirty="0" err="1"/>
              <a:t>đỏ</a:t>
            </a:r>
            <a:r>
              <a:rPr lang="en-US" i="1" dirty="0"/>
              <a:t> </a:t>
            </a:r>
            <a:r>
              <a:rPr lang="en-US" i="1" dirty="0" err="1"/>
              <a:t>ửng</a:t>
            </a:r>
            <a:r>
              <a:rPr lang="en-US" i="1" dirty="0"/>
              <a:t>, </a:t>
            </a:r>
            <a:r>
              <a:rPr lang="en-US" i="1" dirty="0" err="1"/>
              <a:t>nhận</a:t>
            </a:r>
            <a:r>
              <a:rPr lang="en-US" i="1" dirty="0"/>
              <a:t> </a:t>
            </a:r>
            <a:r>
              <a:rPr lang="en-US" i="1" dirty="0" err="1"/>
              <a:t>lại</a:t>
            </a:r>
            <a:r>
              <a:rPr lang="en-US" i="1" dirty="0"/>
              <a:t> </a:t>
            </a:r>
            <a:r>
              <a:rPr lang="en-US" i="1" dirty="0" err="1"/>
              <a:t>chiếc</a:t>
            </a:r>
            <a:r>
              <a:rPr lang="en-US" i="1" dirty="0"/>
              <a:t> </a:t>
            </a:r>
            <a:r>
              <a:rPr lang="en-US" i="1" dirty="0" err="1"/>
              <a:t>khăn</a:t>
            </a:r>
            <a:r>
              <a:rPr lang="en-US" i="1" dirty="0"/>
              <a:t> </a:t>
            </a:r>
            <a:r>
              <a:rPr lang="en-US" i="1" dirty="0" err="1"/>
              <a:t>và</a:t>
            </a:r>
            <a:r>
              <a:rPr lang="en-US" i="1" dirty="0"/>
              <a:t> quay </a:t>
            </a:r>
            <a:r>
              <a:rPr lang="en-US" i="1" dirty="0" err="1"/>
              <a:t>vội</a:t>
            </a:r>
            <a:r>
              <a:rPr lang="en-US" i="1" dirty="0"/>
              <a:t> </a:t>
            </a:r>
            <a:r>
              <a:rPr lang="en-US" i="1" dirty="0" err="1"/>
              <a:t>đi</a:t>
            </a:r>
            <a:r>
              <a:rPr lang="en-US" i="1" dirty="0"/>
              <a:t>.</a:t>
            </a:r>
          </a:p>
          <a:p>
            <a:pPr algn="r">
              <a:spcBef>
                <a:spcPts val="300"/>
              </a:spcBef>
              <a:spcAft>
                <a:spcPts val="0"/>
              </a:spcAft>
            </a:pPr>
            <a:r>
              <a:rPr lang="en-US" dirty="0" smtClean="0"/>
              <a:t>(</a:t>
            </a:r>
            <a:r>
              <a:rPr lang="en-US" dirty="0" err="1" smtClean="0"/>
              <a:t>Nguyễn</a:t>
            </a:r>
            <a:r>
              <a:rPr lang="en-US" dirty="0" smtClean="0"/>
              <a:t> </a:t>
            </a:r>
            <a:r>
              <a:rPr lang="en-US" dirty="0" err="1"/>
              <a:t>Thành</a:t>
            </a:r>
            <a:r>
              <a:rPr lang="en-US" dirty="0"/>
              <a:t> Long, </a:t>
            </a:r>
            <a:r>
              <a:rPr lang="en-US" i="1" dirty="0" err="1"/>
              <a:t>Lặng</a:t>
            </a:r>
            <a:r>
              <a:rPr lang="en-US" i="1" dirty="0"/>
              <a:t> </a:t>
            </a:r>
            <a:r>
              <a:rPr lang="en-US" i="1" dirty="0" err="1"/>
              <a:t>lẽ</a:t>
            </a:r>
            <a:r>
              <a:rPr lang="en-US" i="1" dirty="0"/>
              <a:t> Sa Pa</a:t>
            </a:r>
            <a:r>
              <a:rPr lang="en-US" dirty="0"/>
              <a:t>)</a:t>
            </a:r>
            <a:endParaRPr lang="en-US" dirty="0">
              <a:solidFill>
                <a:srgbClr val="FFFF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p:cNvSpPr txBox="1"/>
          <p:nvPr/>
        </p:nvSpPr>
        <p:spPr>
          <a:xfrm>
            <a:off x="1250624" y="3723980"/>
            <a:ext cx="7581900" cy="1254189"/>
          </a:xfrm>
          <a:prstGeom prst="rect">
            <a:avLst/>
          </a:prstGeom>
          <a:noFill/>
        </p:spPr>
        <p:txBody>
          <a:bodyPr wrap="square" lIns="68580" tIns="34290" rIns="68580" bIns="34290" rtlCol="0">
            <a:spAutoFit/>
          </a:bodyPr>
          <a:lstStyle/>
          <a:p>
            <a:pPr lvl="0" algn="just">
              <a:spcBef>
                <a:spcPts val="600"/>
              </a:spcBef>
            </a:pPr>
            <a:r>
              <a:rPr lang="en-US" b="1" dirty="0" smtClean="0">
                <a:solidFill>
                  <a:srgbClr val="FFFF00"/>
                </a:solidFill>
              </a:rPr>
              <a:t>a) Câu nào cho thấy họa sĩ cũng chưa muốn chia tay anh thanh niên? Từ ngữ nào giúp em nhận ra điều ấy?</a:t>
            </a:r>
          </a:p>
          <a:p>
            <a:pPr lvl="0" algn="just">
              <a:spcBef>
                <a:spcPts val="600"/>
              </a:spcBef>
            </a:pPr>
            <a:r>
              <a:rPr lang="en-US" b="1" dirty="0" smtClean="0">
                <a:solidFill>
                  <a:srgbClr val="FFFF00"/>
                </a:solidFill>
              </a:rPr>
              <a:t>b) Tìm những từ ngữ miêu tả thái độ của cô gái trong </a:t>
            </a:r>
            <a:r>
              <a:rPr lang="en-US" b="1" dirty="0" err="1" smtClean="0">
                <a:solidFill>
                  <a:srgbClr val="FFFF00"/>
                </a:solidFill>
              </a:rPr>
              <a:t>câu</a:t>
            </a:r>
            <a:r>
              <a:rPr lang="en-US" b="1" dirty="0" smtClean="0">
                <a:solidFill>
                  <a:srgbClr val="FFFF00"/>
                </a:solidFill>
              </a:rPr>
              <a:t> cuối đoạn văn. Thái độ ấy giúp em đoán ra điều gì liên quan tới chiếc mùi soa?</a:t>
            </a:r>
            <a:endParaRPr lang="en-US" b="1" dirty="0">
              <a:solidFill>
                <a:srgbClr val="FFFF00"/>
              </a:solidFill>
            </a:endParaRPr>
          </a:p>
        </p:txBody>
      </p:sp>
    </p:spTree>
    <p:extLst>
      <p:ext uri="{BB962C8B-B14F-4D97-AF65-F5344CB8AC3E}">
        <p14:creationId xmlns:p14="http://schemas.microsoft.com/office/powerpoint/2010/main" val="400622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33350"/>
            <a:ext cx="8458200" cy="5009064"/>
          </a:xfrm>
          <a:prstGeom prst="rect">
            <a:avLst/>
          </a:prstGeom>
          <a:noFill/>
        </p:spPr>
        <p:txBody>
          <a:bodyPr wrap="square" lIns="68580" tIns="34290" rIns="68580" bIns="34290" rtlCol="0">
            <a:spAutoFit/>
          </a:bodyPr>
          <a:lstStyle/>
          <a:p>
            <a:pPr algn="just">
              <a:spcBef>
                <a:spcPts val="600"/>
              </a:spcBef>
            </a:pPr>
            <a:r>
              <a:rPr lang="en-US" sz="2200" b="1" dirty="0" smtClean="0">
                <a:solidFill>
                  <a:srgbClr val="FFFF00"/>
                </a:solidFill>
              </a:rPr>
              <a:t>Gợi ý: </a:t>
            </a:r>
            <a:endParaRPr lang="en-US" sz="2200" dirty="0" smtClean="0">
              <a:solidFill>
                <a:srgbClr val="FFFF00"/>
              </a:solidFill>
            </a:endParaRPr>
          </a:p>
          <a:p>
            <a:pPr algn="just">
              <a:spcBef>
                <a:spcPts val="600"/>
              </a:spcBef>
            </a:pPr>
            <a:r>
              <a:rPr lang="en-US" sz="2200" dirty="0" smtClean="0"/>
              <a:t>a) - Câu cho thấy họa sĩ cũng chưa muốn chia tay anh thanh niên: </a:t>
            </a:r>
            <a:r>
              <a:rPr lang="en-US" sz="2200" i="1" dirty="0" smtClean="0">
                <a:solidFill>
                  <a:srgbClr val="FFFF00"/>
                </a:solidFill>
              </a:rPr>
              <a:t>Nhà họa sĩ tặc lưỡi đứng dậy.</a:t>
            </a:r>
            <a:r>
              <a:rPr lang="en-US" sz="2200" dirty="0" smtClean="0">
                <a:solidFill>
                  <a:srgbClr val="FFFF00"/>
                </a:solidFill>
              </a:rPr>
              <a:t> </a:t>
            </a:r>
          </a:p>
          <a:p>
            <a:pPr algn="just">
              <a:spcBef>
                <a:spcPts val="600"/>
              </a:spcBef>
            </a:pPr>
            <a:r>
              <a:rPr lang="en-US" sz="2200" dirty="0" smtClean="0"/>
              <a:t>    - Từ ngữ giúp nhận ra: </a:t>
            </a:r>
            <a:r>
              <a:rPr lang="en-US" sz="2200" i="1" dirty="0" smtClean="0">
                <a:solidFill>
                  <a:srgbClr val="FFFF00"/>
                </a:solidFill>
              </a:rPr>
              <a:t>tặc lưỡi</a:t>
            </a:r>
            <a:endParaRPr lang="en-US" sz="2200" dirty="0" smtClean="0">
              <a:solidFill>
                <a:srgbClr val="FFFF00"/>
              </a:solidFill>
            </a:endParaRPr>
          </a:p>
          <a:p>
            <a:pPr algn="just">
              <a:spcBef>
                <a:spcPts val="600"/>
              </a:spcBef>
            </a:pPr>
            <a:r>
              <a:rPr lang="en-US" sz="2200" dirty="0" smtClean="0"/>
              <a:t>b) - Những từ ngữ miêu tả thái độ của cô gái: </a:t>
            </a:r>
          </a:p>
          <a:p>
            <a:pPr algn="just">
              <a:spcBef>
                <a:spcPts val="600"/>
              </a:spcBef>
            </a:pPr>
            <a:r>
              <a:rPr lang="en-US" sz="2200" i="1" dirty="0" smtClean="0"/>
              <a:t>       + </a:t>
            </a:r>
            <a:r>
              <a:rPr lang="en-US" sz="2200" i="1" dirty="0" smtClean="0">
                <a:solidFill>
                  <a:srgbClr val="FFFF00"/>
                </a:solidFill>
              </a:rPr>
              <a:t>mặt đỏ ửng</a:t>
            </a:r>
            <a:r>
              <a:rPr lang="en-US" sz="2200" dirty="0" smtClean="0">
                <a:solidFill>
                  <a:srgbClr val="FFFF00"/>
                </a:solidFill>
              </a:rPr>
              <a:t>:</a:t>
            </a:r>
            <a:r>
              <a:rPr lang="en-US" sz="2200" dirty="0" smtClean="0"/>
              <a:t> cô gái ngượng ngùng</a:t>
            </a:r>
          </a:p>
          <a:p>
            <a:pPr algn="just">
              <a:spcBef>
                <a:spcPts val="600"/>
              </a:spcBef>
            </a:pPr>
            <a:r>
              <a:rPr lang="en-US" sz="2200" i="1" dirty="0" smtClean="0"/>
              <a:t>       + </a:t>
            </a:r>
            <a:r>
              <a:rPr lang="en-US" sz="2200" i="1" dirty="0" smtClean="0">
                <a:solidFill>
                  <a:srgbClr val="FFFF00"/>
                </a:solidFill>
              </a:rPr>
              <a:t>nhận lại chiếc khăn</a:t>
            </a:r>
            <a:r>
              <a:rPr lang="en-US" sz="2200" dirty="0" smtClean="0">
                <a:solidFill>
                  <a:srgbClr val="FFFF00"/>
                </a:solidFill>
              </a:rPr>
              <a:t>: </a:t>
            </a:r>
            <a:r>
              <a:rPr lang="en-US" sz="2200" dirty="0" smtClean="0"/>
              <a:t>cô không tránh được, đành nhận lại chiếc khăn</a:t>
            </a:r>
          </a:p>
          <a:p>
            <a:pPr algn="just">
              <a:spcBef>
                <a:spcPts val="600"/>
              </a:spcBef>
            </a:pPr>
            <a:r>
              <a:rPr lang="en-US" sz="2200" i="1" dirty="0" smtClean="0"/>
              <a:t>       + </a:t>
            </a:r>
            <a:r>
              <a:rPr lang="en-US" sz="2200" i="1" dirty="0" smtClean="0">
                <a:solidFill>
                  <a:srgbClr val="FFFF00"/>
                </a:solidFill>
              </a:rPr>
              <a:t>quay vội đi</a:t>
            </a:r>
            <a:r>
              <a:rPr lang="en-US" sz="2200" dirty="0" smtClean="0">
                <a:solidFill>
                  <a:srgbClr val="FFFF00"/>
                </a:solidFill>
              </a:rPr>
              <a:t>:</a:t>
            </a:r>
            <a:r>
              <a:rPr lang="en-US" sz="2200" dirty="0" smtClean="0"/>
              <a:t> cô lúng túng, bối rối, không thể thốt nên lời</a:t>
            </a:r>
          </a:p>
          <a:p>
            <a:pPr algn="just">
              <a:spcBef>
                <a:spcPts val="600"/>
              </a:spcBef>
            </a:pPr>
            <a:r>
              <a:rPr lang="en-US" sz="2200" dirty="0" smtClean="0"/>
              <a:t>     - </a:t>
            </a:r>
            <a:r>
              <a:rPr lang="en-US" sz="2200" dirty="0" err="1" smtClean="0"/>
              <a:t>Thái</a:t>
            </a:r>
            <a:r>
              <a:rPr lang="en-US" sz="2200" dirty="0" smtClean="0"/>
              <a:t> độ của cô gái cho thấy cô đang bối rối đến vụng về vì ngượng. </a:t>
            </a:r>
            <a:r>
              <a:rPr lang="en-US" sz="2200" dirty="0" err="1" smtClean="0"/>
              <a:t>Cô</a:t>
            </a:r>
            <a:r>
              <a:rPr lang="en-US" sz="2200" dirty="0" smtClean="0"/>
              <a:t> ngượng vì định kín đáo để lại chiếc khăn làm </a:t>
            </a:r>
            <a:r>
              <a:rPr lang="en-US" sz="2200" smtClean="0"/>
              <a:t>kỉ niệm </a:t>
            </a:r>
            <a:r>
              <a:rPr lang="en-US" sz="2200" dirty="0" smtClean="0"/>
              <a:t>cho anh thanh niên, thế mà </a:t>
            </a:r>
            <a:r>
              <a:rPr lang="en-US" sz="2200" dirty="0" err="1" smtClean="0"/>
              <a:t>anh</a:t>
            </a:r>
            <a:r>
              <a:rPr lang="en-US" sz="2200" dirty="0" smtClean="0"/>
              <a:t> </a:t>
            </a:r>
            <a:r>
              <a:rPr lang="en-US" sz="2200" dirty="0" err="1" smtClean="0"/>
              <a:t>lại</a:t>
            </a:r>
            <a:r>
              <a:rPr lang="en-US" sz="2200" dirty="0" smtClean="0"/>
              <a:t> thật thà tưởng cô bỏ quên nên gọi để trả lại.</a:t>
            </a:r>
          </a:p>
        </p:txBody>
      </p:sp>
    </p:spTree>
    <p:extLst>
      <p:ext uri="{BB962C8B-B14F-4D97-AF65-F5344CB8AC3E}">
        <p14:creationId xmlns:p14="http://schemas.microsoft.com/office/powerpoint/2010/main" val="344628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up)">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up)">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8167" y="2341243"/>
            <a:ext cx="1473534" cy="392415"/>
          </a:xfrm>
          <a:prstGeom prst="rect">
            <a:avLst/>
          </a:prstGeom>
        </p:spPr>
        <p:txBody>
          <a:bodyPr wrap="square" lIns="68580" tIns="34290" rIns="68580" bIns="34290">
            <a:spAutoFit/>
          </a:bodyPr>
          <a:lstStyle/>
          <a:p>
            <a:endParaRPr lang="en-US" sz="2100" b="1" dirty="0">
              <a:solidFill>
                <a:srgbClr val="FF0000"/>
              </a:solidFill>
              <a:latin typeface="Arial" pitchFamily="34" charset="0"/>
              <a:cs typeface="Arial" pitchFamily="34" charset="0"/>
            </a:endParaRPr>
          </a:p>
        </p:txBody>
      </p:sp>
      <p:sp>
        <p:nvSpPr>
          <p:cNvPr id="6" name="Rectangle 5"/>
          <p:cNvSpPr/>
          <p:nvPr/>
        </p:nvSpPr>
        <p:spPr>
          <a:xfrm>
            <a:off x="349914" y="1280342"/>
            <a:ext cx="4374486" cy="3459922"/>
          </a:xfrm>
          <a:prstGeom prst="rect">
            <a:avLst/>
          </a:prstGeom>
          <a:ln w="28575">
            <a:solidFill>
              <a:srgbClr val="FFC000"/>
            </a:solidFill>
          </a:ln>
        </p:spPr>
        <p:txBody>
          <a:bodyPr wrap="square" lIns="68580" tIns="34290" rIns="68580" bIns="34290">
            <a:spAutoFit/>
          </a:bodyPr>
          <a:lstStyle/>
          <a:p>
            <a:pPr algn="just">
              <a:lnSpc>
                <a:spcPct val="115000"/>
              </a:lnSpc>
              <a:spcBef>
                <a:spcPts val="0"/>
              </a:spcBef>
              <a:spcAft>
                <a:spcPts val="750"/>
              </a:spcAft>
            </a:pPr>
            <a:r>
              <a:rPr lang="en-US" b="1" i="1" dirty="0" smtClean="0">
                <a:latin typeface="Arial" pitchFamily="34" charset="0"/>
                <a:cs typeface="Arial" pitchFamily="34" charset="0"/>
              </a:rPr>
              <a:t>     </a:t>
            </a:r>
            <a:r>
              <a:rPr lang="en-US" b="1" i="1" dirty="0" err="1" smtClean="0">
                <a:latin typeface="Arial" pitchFamily="34" charset="0"/>
                <a:cs typeface="Arial" pitchFamily="34" charset="0"/>
              </a:rPr>
              <a:t>Bác</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lái</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xe</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dắt</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anh</a:t>
            </a:r>
            <a:r>
              <a:rPr lang="en-US" b="1" i="1" dirty="0" smtClean="0">
                <a:latin typeface="Arial" pitchFamily="34" charset="0"/>
                <a:cs typeface="Arial" pitchFamily="34" charset="0"/>
              </a:rPr>
              <a:t> ta </a:t>
            </a:r>
            <a:r>
              <a:rPr lang="en-US" b="1" i="1" dirty="0" err="1" smtClean="0">
                <a:latin typeface="Arial" pitchFamily="34" charset="0"/>
                <a:cs typeface="Arial" pitchFamily="34" charset="0"/>
              </a:rPr>
              <a:t>lại</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chỗ</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nhà</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hội</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họa</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và</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cô</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gái</a:t>
            </a:r>
            <a:r>
              <a:rPr lang="en-US" b="1" i="1" dirty="0" smtClean="0">
                <a:latin typeface="Arial" pitchFamily="34" charset="0"/>
                <a:cs typeface="Arial" pitchFamily="34" charset="0"/>
              </a:rPr>
              <a:t>:</a:t>
            </a:r>
          </a:p>
          <a:p>
            <a:pPr algn="just">
              <a:lnSpc>
                <a:spcPct val="115000"/>
              </a:lnSpc>
              <a:spcBef>
                <a:spcPts val="0"/>
              </a:spcBef>
              <a:spcAft>
                <a:spcPts val="750"/>
              </a:spcAft>
            </a:pPr>
            <a:r>
              <a:rPr lang="en-US" b="1" i="1" dirty="0" smtClean="0">
                <a:latin typeface="Arial" pitchFamily="34" charset="0"/>
                <a:cs typeface="Arial" pitchFamily="34" charset="0"/>
              </a:rPr>
              <a:t>      - </a:t>
            </a:r>
            <a:r>
              <a:rPr lang="en-US" b="1" i="1" dirty="0" err="1" smtClean="0">
                <a:latin typeface="Arial" pitchFamily="34" charset="0"/>
                <a:cs typeface="Arial" pitchFamily="34" charset="0"/>
              </a:rPr>
              <a:t>Đây</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tôi</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giới</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thiệu</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với</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anh</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một</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họa</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sĩ</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lão</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thành</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nhé</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Và</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cô</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đây</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là</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kĩ</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sư</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nông</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nghiệp</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Anh</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đưa</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khách</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về</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nhà</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đi</a:t>
            </a:r>
            <a:r>
              <a:rPr lang="en-US" b="1" i="1" dirty="0" smtClean="0">
                <a:latin typeface="Arial" pitchFamily="34" charset="0"/>
                <a:cs typeface="Arial" pitchFamily="34" charset="0"/>
              </a:rPr>
              <a:t>. </a:t>
            </a:r>
            <a:r>
              <a:rPr lang="en-US" b="1" i="1" dirty="0" smtClean="0">
                <a:solidFill>
                  <a:srgbClr val="FFFF00"/>
                </a:solidFill>
                <a:latin typeface="Arial" pitchFamily="34" charset="0"/>
                <a:cs typeface="Arial" pitchFamily="34" charset="0"/>
              </a:rPr>
              <a:t>Tuổi </a:t>
            </a:r>
            <a:r>
              <a:rPr lang="en-US" b="1" i="1" dirty="0" err="1" smtClean="0">
                <a:solidFill>
                  <a:srgbClr val="FFFF00"/>
                </a:solidFill>
                <a:latin typeface="Arial" pitchFamily="34" charset="0"/>
                <a:cs typeface="Arial" pitchFamily="34" charset="0"/>
              </a:rPr>
              <a:t>già</a:t>
            </a:r>
            <a:r>
              <a:rPr lang="en-US" b="1" i="1" dirty="0" smtClean="0">
                <a:solidFill>
                  <a:srgbClr val="FFFF00"/>
                </a:solidFill>
                <a:latin typeface="Arial" pitchFamily="34" charset="0"/>
                <a:cs typeface="Arial" pitchFamily="34" charset="0"/>
              </a:rPr>
              <a:t> </a:t>
            </a:r>
            <a:r>
              <a:rPr lang="en-US" b="1" i="1" dirty="0" err="1" smtClean="0">
                <a:solidFill>
                  <a:srgbClr val="FFFF00"/>
                </a:solidFill>
                <a:latin typeface="Arial" pitchFamily="34" charset="0"/>
                <a:cs typeface="Arial" pitchFamily="34" charset="0"/>
              </a:rPr>
              <a:t>cần</a:t>
            </a:r>
            <a:r>
              <a:rPr lang="en-US" b="1" i="1" dirty="0" smtClean="0">
                <a:solidFill>
                  <a:srgbClr val="FFFF00"/>
                </a:solidFill>
                <a:latin typeface="Arial" pitchFamily="34" charset="0"/>
                <a:cs typeface="Arial" pitchFamily="34" charset="0"/>
              </a:rPr>
              <a:t> </a:t>
            </a:r>
            <a:r>
              <a:rPr lang="en-US" b="1" i="1" dirty="0" err="1" smtClean="0">
                <a:solidFill>
                  <a:srgbClr val="FFFF00"/>
                </a:solidFill>
                <a:latin typeface="Arial" pitchFamily="34" charset="0"/>
                <a:cs typeface="Arial" pitchFamily="34" charset="0"/>
              </a:rPr>
              <a:t>nước</a:t>
            </a:r>
            <a:r>
              <a:rPr lang="en-US" b="1" i="1" dirty="0" smtClean="0">
                <a:solidFill>
                  <a:srgbClr val="FFFF00"/>
                </a:solidFill>
                <a:latin typeface="Arial" pitchFamily="34" charset="0"/>
                <a:cs typeface="Arial" pitchFamily="34" charset="0"/>
              </a:rPr>
              <a:t> </a:t>
            </a:r>
            <a:r>
              <a:rPr lang="en-US" b="1" i="1" dirty="0" err="1" smtClean="0">
                <a:solidFill>
                  <a:srgbClr val="FFFF00"/>
                </a:solidFill>
                <a:latin typeface="Arial" pitchFamily="34" charset="0"/>
                <a:cs typeface="Arial" pitchFamily="34" charset="0"/>
              </a:rPr>
              <a:t>chè</a:t>
            </a:r>
            <a:r>
              <a:rPr lang="en-US" b="1" i="1" dirty="0" smtClean="0">
                <a:solidFill>
                  <a:srgbClr val="FFFF00"/>
                </a:solidFill>
                <a:latin typeface="Arial" pitchFamily="34" charset="0"/>
                <a:cs typeface="Arial" pitchFamily="34" charset="0"/>
              </a:rPr>
              <a:t>: ở </a:t>
            </a:r>
            <a:r>
              <a:rPr lang="en-US" b="1" i="1" dirty="0" err="1" smtClean="0">
                <a:solidFill>
                  <a:srgbClr val="FFFF00"/>
                </a:solidFill>
                <a:latin typeface="Arial" pitchFamily="34" charset="0"/>
                <a:cs typeface="Arial" pitchFamily="34" charset="0"/>
              </a:rPr>
              <a:t>Lào</a:t>
            </a:r>
            <a:r>
              <a:rPr lang="en-US" b="1" i="1" dirty="0" smtClean="0">
                <a:solidFill>
                  <a:srgbClr val="FFFF00"/>
                </a:solidFill>
                <a:latin typeface="Arial" pitchFamily="34" charset="0"/>
                <a:cs typeface="Arial" pitchFamily="34" charset="0"/>
              </a:rPr>
              <a:t> </a:t>
            </a:r>
            <a:r>
              <a:rPr lang="en-US" b="1" i="1" dirty="0" err="1" smtClean="0">
                <a:solidFill>
                  <a:srgbClr val="FFFF00"/>
                </a:solidFill>
                <a:latin typeface="Arial" pitchFamily="34" charset="0"/>
                <a:cs typeface="Arial" pitchFamily="34" charset="0"/>
              </a:rPr>
              <a:t>Cai</a:t>
            </a:r>
            <a:r>
              <a:rPr lang="en-US" b="1" i="1" dirty="0" smtClean="0">
                <a:solidFill>
                  <a:srgbClr val="FFFF00"/>
                </a:solidFill>
                <a:latin typeface="Arial" pitchFamily="34" charset="0"/>
                <a:cs typeface="Arial" pitchFamily="34" charset="0"/>
              </a:rPr>
              <a:t> </a:t>
            </a:r>
            <a:r>
              <a:rPr lang="en-US" b="1" i="1" dirty="0" err="1" smtClean="0">
                <a:solidFill>
                  <a:srgbClr val="FFFF00"/>
                </a:solidFill>
                <a:latin typeface="Arial" pitchFamily="34" charset="0"/>
                <a:cs typeface="Arial" pitchFamily="34" charset="0"/>
              </a:rPr>
              <a:t>đi</a:t>
            </a:r>
            <a:r>
              <a:rPr lang="en-US" b="1" i="1" dirty="0" smtClean="0">
                <a:solidFill>
                  <a:srgbClr val="FFFF00"/>
                </a:solidFill>
                <a:latin typeface="Arial" pitchFamily="34" charset="0"/>
                <a:cs typeface="Arial" pitchFamily="34" charset="0"/>
              </a:rPr>
              <a:t> </a:t>
            </a:r>
            <a:r>
              <a:rPr lang="en-US" b="1" i="1" dirty="0" err="1" smtClean="0">
                <a:solidFill>
                  <a:srgbClr val="FFFF00"/>
                </a:solidFill>
                <a:latin typeface="Arial" pitchFamily="34" charset="0"/>
                <a:cs typeface="Arial" pitchFamily="34" charset="0"/>
              </a:rPr>
              <a:t>sớm</a:t>
            </a:r>
            <a:r>
              <a:rPr lang="en-US" b="1" i="1" dirty="0" smtClean="0">
                <a:solidFill>
                  <a:srgbClr val="FFFF00"/>
                </a:solidFill>
                <a:latin typeface="Arial" pitchFamily="34" charset="0"/>
                <a:cs typeface="Arial" pitchFamily="34" charset="0"/>
              </a:rPr>
              <a:t> </a:t>
            </a:r>
            <a:r>
              <a:rPr lang="en-US" b="1" i="1" dirty="0" err="1" smtClean="0">
                <a:solidFill>
                  <a:srgbClr val="FFFF00"/>
                </a:solidFill>
                <a:latin typeface="Arial" pitchFamily="34" charset="0"/>
                <a:cs typeface="Arial" pitchFamily="34" charset="0"/>
              </a:rPr>
              <a:t>quá</a:t>
            </a:r>
            <a:r>
              <a:rPr lang="en-US" b="1" i="1" dirty="0" smtClean="0">
                <a:solidFill>
                  <a:srgbClr val="FFFF00"/>
                </a:solidFill>
                <a:latin typeface="Arial" pitchFamily="34" charset="0"/>
                <a:cs typeface="Arial" pitchFamily="34" charset="0"/>
              </a:rPr>
              <a:t>.</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Anh</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hãy</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đưa</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ra</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cái</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món</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chè</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pha</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nước</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mưa</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thơm</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như</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nước</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hoa</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của</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Yên</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Sơn</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nhà</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anh</a:t>
            </a:r>
            <a:r>
              <a:rPr lang="en-US" b="1" i="1" dirty="0" smtClean="0">
                <a:latin typeface="Arial" pitchFamily="34" charset="0"/>
                <a:cs typeface="Arial" pitchFamily="34" charset="0"/>
              </a:rPr>
              <a:t>.</a:t>
            </a:r>
          </a:p>
          <a:p>
            <a:pPr algn="r">
              <a:lnSpc>
                <a:spcPct val="115000"/>
              </a:lnSpc>
              <a:spcBef>
                <a:spcPts val="0"/>
              </a:spcBef>
              <a:spcAft>
                <a:spcPts val="750"/>
              </a:spcAft>
            </a:pPr>
            <a:r>
              <a:rPr lang="en-US" b="1" dirty="0" smtClean="0">
                <a:latin typeface="Arial" pitchFamily="34" charset="0"/>
                <a:cs typeface="Arial" pitchFamily="34" charset="0"/>
              </a:rPr>
              <a:t>(</a:t>
            </a:r>
            <a:r>
              <a:rPr lang="en-US" b="1" dirty="0" err="1" smtClean="0">
                <a:latin typeface="Arial" pitchFamily="34" charset="0"/>
                <a:cs typeface="Arial" pitchFamily="34" charset="0"/>
              </a:rPr>
              <a:t>Nguyễn</a:t>
            </a:r>
            <a:r>
              <a:rPr lang="en-US" b="1" dirty="0" smtClean="0">
                <a:latin typeface="Arial" pitchFamily="34" charset="0"/>
                <a:cs typeface="Arial" pitchFamily="34" charset="0"/>
              </a:rPr>
              <a:t> </a:t>
            </a:r>
            <a:r>
              <a:rPr lang="en-US" b="1" dirty="0" err="1" smtClean="0">
                <a:latin typeface="Arial" pitchFamily="34" charset="0"/>
                <a:cs typeface="Arial" pitchFamily="34" charset="0"/>
              </a:rPr>
              <a:t>Thành</a:t>
            </a:r>
            <a:r>
              <a:rPr lang="en-US" b="1" dirty="0" smtClean="0">
                <a:latin typeface="Arial" pitchFamily="34" charset="0"/>
                <a:cs typeface="Arial" pitchFamily="34" charset="0"/>
              </a:rPr>
              <a:t> Long</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Lặng</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lẽ</a:t>
            </a:r>
            <a:r>
              <a:rPr lang="en-US" b="1" i="1" dirty="0" smtClean="0">
                <a:latin typeface="Arial" pitchFamily="34" charset="0"/>
                <a:cs typeface="Arial" pitchFamily="34" charset="0"/>
              </a:rPr>
              <a:t> Sa Pa</a:t>
            </a:r>
            <a:r>
              <a:rPr lang="en-US" b="1" dirty="0" smtClean="0">
                <a:latin typeface="Arial" pitchFamily="34" charset="0"/>
                <a:cs typeface="Arial" pitchFamily="34" charset="0"/>
              </a:rPr>
              <a:t>)</a:t>
            </a:r>
            <a:endParaRPr lang="en-US" b="1" dirty="0">
              <a:latin typeface="Arial" pitchFamily="34" charset="0"/>
              <a:ea typeface="Calibri" panose="020F0502020204030204" pitchFamily="34" charset="0"/>
              <a:cs typeface="Arial" pitchFamily="34" charset="0"/>
            </a:endParaRPr>
          </a:p>
        </p:txBody>
      </p:sp>
      <p:sp>
        <p:nvSpPr>
          <p:cNvPr id="17" name="Rounded Rectangle 16"/>
          <p:cNvSpPr/>
          <p:nvPr/>
        </p:nvSpPr>
        <p:spPr>
          <a:xfrm>
            <a:off x="4911796" y="1357410"/>
            <a:ext cx="3818666" cy="683883"/>
          </a:xfrm>
          <a:prstGeom prst="roundRect">
            <a:avLst/>
          </a:prstGeom>
          <a:ln cmpd="sng"/>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endParaRPr lang="en-US" dirty="0" smtClean="0">
              <a:solidFill>
                <a:schemeClr val="bg2"/>
              </a:solidFill>
              <a:latin typeface="Arial" pitchFamily="34" charset="0"/>
              <a:cs typeface="Arial" pitchFamily="34" charset="0"/>
            </a:endParaRPr>
          </a:p>
          <a:p>
            <a:pPr algn="just"/>
            <a:r>
              <a:rPr lang="en-US" dirty="0" smtClean="0">
                <a:solidFill>
                  <a:schemeClr val="bg2"/>
                </a:solidFill>
                <a:latin typeface="Arial" pitchFamily="34" charset="0"/>
                <a:cs typeface="Arial" pitchFamily="34" charset="0"/>
              </a:rPr>
              <a:t>A. </a:t>
            </a:r>
            <a:r>
              <a:rPr lang="en-US" dirty="0" err="1" smtClean="0">
                <a:solidFill>
                  <a:schemeClr val="bg2"/>
                </a:solidFill>
                <a:latin typeface="Arial" pitchFamily="34" charset="0"/>
                <a:cs typeface="Arial" pitchFamily="34" charset="0"/>
              </a:rPr>
              <a:t>Ông</a:t>
            </a:r>
            <a:r>
              <a:rPr lang="en-US" dirty="0" smtClean="0">
                <a:solidFill>
                  <a:schemeClr val="bg2"/>
                </a:solidFill>
                <a:latin typeface="Arial" pitchFamily="34" charset="0"/>
                <a:cs typeface="Arial" pitchFamily="34" charset="0"/>
              </a:rPr>
              <a:t> </a:t>
            </a:r>
            <a:r>
              <a:rPr lang="en-US" dirty="0">
                <a:solidFill>
                  <a:schemeClr val="bg2"/>
                </a:solidFill>
                <a:latin typeface="Arial" pitchFamily="34" charset="0"/>
                <a:cs typeface="Arial" pitchFamily="34" charset="0"/>
              </a:rPr>
              <a:t>họa sĩ già chưa kịp uống nước chè đấy.</a:t>
            </a:r>
            <a:endParaRPr lang="en-US" dirty="0">
              <a:solidFill>
                <a:schemeClr val="bg2"/>
              </a:solidFill>
              <a:latin typeface="Arial" pitchFamily="34" charset="0"/>
              <a:ea typeface="Calibri" panose="020F0502020204030204" pitchFamily="34" charset="0"/>
              <a:cs typeface="Arial" pitchFamily="34" charset="0"/>
            </a:endParaRPr>
          </a:p>
          <a:p>
            <a:pPr algn="just"/>
            <a:endParaRPr lang="en-US" dirty="0">
              <a:solidFill>
                <a:schemeClr val="bg2"/>
              </a:solidFill>
              <a:latin typeface="Arial" pitchFamily="34" charset="0"/>
              <a:cs typeface="Arial" pitchFamily="34" charset="0"/>
            </a:endParaRPr>
          </a:p>
        </p:txBody>
      </p:sp>
      <p:sp>
        <p:nvSpPr>
          <p:cNvPr id="18" name="Rounded Rectangle 17"/>
          <p:cNvSpPr/>
          <p:nvPr/>
        </p:nvSpPr>
        <p:spPr>
          <a:xfrm>
            <a:off x="4944517" y="2184914"/>
            <a:ext cx="3785945" cy="603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atin typeface="Arial" pitchFamily="34" charset="0"/>
              <a:cs typeface="Arial" pitchFamily="34" charset="0"/>
            </a:endParaRPr>
          </a:p>
        </p:txBody>
      </p:sp>
      <p:sp>
        <p:nvSpPr>
          <p:cNvPr id="19" name="Rounded Rectangle 18"/>
          <p:cNvSpPr/>
          <p:nvPr/>
        </p:nvSpPr>
        <p:spPr>
          <a:xfrm>
            <a:off x="4911797" y="2966820"/>
            <a:ext cx="3828220" cy="8422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atin typeface="Arial" pitchFamily="34" charset="0"/>
              <a:cs typeface="Arial" pitchFamily="34" charset="0"/>
            </a:endParaRPr>
          </a:p>
        </p:txBody>
      </p:sp>
      <p:sp>
        <p:nvSpPr>
          <p:cNvPr id="20" name="Rounded Rectangle 19"/>
          <p:cNvSpPr/>
          <p:nvPr/>
        </p:nvSpPr>
        <p:spPr>
          <a:xfrm>
            <a:off x="4926420" y="3992123"/>
            <a:ext cx="3794998" cy="7894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atin typeface="Arial" pitchFamily="34" charset="0"/>
              <a:cs typeface="Arial" pitchFamily="34" charset="0"/>
            </a:endParaRPr>
          </a:p>
        </p:txBody>
      </p:sp>
      <p:sp>
        <p:nvSpPr>
          <p:cNvPr id="23" name="Rectangle 22"/>
          <p:cNvSpPr/>
          <p:nvPr/>
        </p:nvSpPr>
        <p:spPr>
          <a:xfrm>
            <a:off x="4944517" y="2190750"/>
            <a:ext cx="3677933" cy="623248"/>
          </a:xfrm>
          <a:prstGeom prst="rect">
            <a:avLst/>
          </a:prstGeom>
        </p:spPr>
        <p:txBody>
          <a:bodyPr wrap="square" lIns="68580" tIns="34290" rIns="68580" bIns="34290">
            <a:spAutoFit/>
          </a:bodyPr>
          <a:lstStyle/>
          <a:p>
            <a:pPr algn="just"/>
            <a:r>
              <a:rPr lang="en-US" dirty="0">
                <a:solidFill>
                  <a:schemeClr val="bg2"/>
                </a:solidFill>
                <a:latin typeface="Arial" pitchFamily="34" charset="0"/>
                <a:cs typeface="Arial" pitchFamily="34" charset="0"/>
              </a:rPr>
              <a:t>B</a:t>
            </a:r>
            <a:r>
              <a:rPr lang="en-US" dirty="0" smtClean="0">
                <a:solidFill>
                  <a:schemeClr val="bg2"/>
                </a:solidFill>
                <a:latin typeface="Arial" pitchFamily="34" charset="0"/>
                <a:cs typeface="Arial" pitchFamily="34" charset="0"/>
              </a:rPr>
              <a:t>. </a:t>
            </a:r>
            <a:r>
              <a:rPr lang="en-US" dirty="0" err="1" smtClean="0">
                <a:solidFill>
                  <a:schemeClr val="bg2"/>
                </a:solidFill>
                <a:latin typeface="Arial" pitchFamily="34" charset="0"/>
                <a:cs typeface="Arial" pitchFamily="34" charset="0"/>
              </a:rPr>
              <a:t>Chè</a:t>
            </a:r>
            <a:r>
              <a:rPr lang="en-US" dirty="0" smtClean="0">
                <a:solidFill>
                  <a:schemeClr val="bg2"/>
                </a:solidFill>
                <a:latin typeface="Arial" pitchFamily="34" charset="0"/>
                <a:cs typeface="Arial" pitchFamily="34" charset="0"/>
              </a:rPr>
              <a:t> </a:t>
            </a:r>
            <a:r>
              <a:rPr lang="en-US" dirty="0">
                <a:solidFill>
                  <a:schemeClr val="bg2"/>
                </a:solidFill>
                <a:latin typeface="Arial" pitchFamily="34" charset="0"/>
                <a:cs typeface="Arial" pitchFamily="34" charset="0"/>
              </a:rPr>
              <a:t>ở Yên Sơn ngon hơn ở Lào Cai</a:t>
            </a:r>
          </a:p>
        </p:txBody>
      </p:sp>
      <p:sp>
        <p:nvSpPr>
          <p:cNvPr id="25" name="Rectangle 24"/>
          <p:cNvSpPr/>
          <p:nvPr/>
        </p:nvSpPr>
        <p:spPr>
          <a:xfrm>
            <a:off x="4865251" y="2952750"/>
            <a:ext cx="3897749" cy="900247"/>
          </a:xfrm>
          <a:prstGeom prst="rect">
            <a:avLst/>
          </a:prstGeom>
        </p:spPr>
        <p:txBody>
          <a:bodyPr wrap="square" lIns="68580" tIns="34290" rIns="68580" bIns="34290">
            <a:spAutoFit/>
          </a:bodyPr>
          <a:lstStyle/>
          <a:p>
            <a:pPr algn="just"/>
            <a:r>
              <a:rPr lang="en-US" dirty="0">
                <a:solidFill>
                  <a:schemeClr val="bg2"/>
                </a:solidFill>
                <a:latin typeface="Arial" pitchFamily="34" charset="0"/>
                <a:cs typeface="Arial" pitchFamily="34" charset="0"/>
              </a:rPr>
              <a:t>C</a:t>
            </a:r>
            <a:r>
              <a:rPr lang="en-US" dirty="0" smtClean="0">
                <a:solidFill>
                  <a:schemeClr val="bg2"/>
                </a:solidFill>
                <a:latin typeface="Arial" pitchFamily="34" charset="0"/>
                <a:cs typeface="Arial" pitchFamily="34" charset="0"/>
              </a:rPr>
              <a:t>. </a:t>
            </a:r>
            <a:r>
              <a:rPr lang="en-US" dirty="0" err="1" smtClean="0">
                <a:solidFill>
                  <a:schemeClr val="bg2"/>
                </a:solidFill>
                <a:latin typeface="Arial" pitchFamily="34" charset="0"/>
                <a:cs typeface="Arial" pitchFamily="34" charset="0"/>
              </a:rPr>
              <a:t>Đi</a:t>
            </a:r>
            <a:r>
              <a:rPr lang="en-US" dirty="0" smtClean="0">
                <a:solidFill>
                  <a:schemeClr val="bg2"/>
                </a:solidFill>
                <a:latin typeface="Arial" pitchFamily="34" charset="0"/>
                <a:cs typeface="Arial" pitchFamily="34" charset="0"/>
              </a:rPr>
              <a:t> </a:t>
            </a:r>
            <a:r>
              <a:rPr lang="en-US" dirty="0">
                <a:solidFill>
                  <a:schemeClr val="bg2"/>
                </a:solidFill>
                <a:latin typeface="Arial" pitchFamily="34" charset="0"/>
                <a:cs typeface="Arial" pitchFamily="34" charset="0"/>
              </a:rPr>
              <a:t>đường xa nên ông họa sĩ hạn chế (không) uống nước, đến đây được uống thỏa thích</a:t>
            </a:r>
          </a:p>
        </p:txBody>
      </p:sp>
      <p:sp>
        <p:nvSpPr>
          <p:cNvPr id="27" name="Rectangle 26"/>
          <p:cNvSpPr/>
          <p:nvPr/>
        </p:nvSpPr>
        <p:spPr>
          <a:xfrm>
            <a:off x="4926419" y="3943350"/>
            <a:ext cx="3838035" cy="900246"/>
          </a:xfrm>
          <a:prstGeom prst="rect">
            <a:avLst/>
          </a:prstGeom>
        </p:spPr>
        <p:txBody>
          <a:bodyPr wrap="square" lIns="68580" tIns="34290" rIns="68580" bIns="34290">
            <a:spAutoFit/>
          </a:bodyPr>
          <a:lstStyle/>
          <a:p>
            <a:pPr algn="just">
              <a:spcBef>
                <a:spcPts val="0"/>
              </a:spcBef>
              <a:spcAft>
                <a:spcPts val="750"/>
              </a:spcAft>
            </a:pPr>
            <a:r>
              <a:rPr lang="en-US" dirty="0">
                <a:solidFill>
                  <a:schemeClr val="bg2"/>
                </a:solidFill>
                <a:latin typeface="Arial" pitchFamily="34" charset="0"/>
                <a:cs typeface="Arial" pitchFamily="34" charset="0"/>
              </a:rPr>
              <a:t>D</a:t>
            </a:r>
            <a:r>
              <a:rPr lang="en-US" dirty="0" smtClean="0">
                <a:solidFill>
                  <a:schemeClr val="bg2"/>
                </a:solidFill>
                <a:latin typeface="Arial" pitchFamily="34" charset="0"/>
                <a:cs typeface="Arial" pitchFamily="34" charset="0"/>
              </a:rPr>
              <a:t>. </a:t>
            </a:r>
            <a:r>
              <a:rPr lang="en-US" dirty="0" err="1" smtClean="0">
                <a:solidFill>
                  <a:schemeClr val="bg2"/>
                </a:solidFill>
                <a:latin typeface="Arial" pitchFamily="34" charset="0"/>
                <a:cs typeface="Arial" pitchFamily="34" charset="0"/>
              </a:rPr>
              <a:t>Không</a:t>
            </a:r>
            <a:r>
              <a:rPr lang="en-US" dirty="0" smtClean="0">
                <a:solidFill>
                  <a:schemeClr val="bg2"/>
                </a:solidFill>
                <a:latin typeface="Arial" pitchFamily="34" charset="0"/>
                <a:cs typeface="Arial" pitchFamily="34" charset="0"/>
              </a:rPr>
              <a:t> </a:t>
            </a:r>
            <a:r>
              <a:rPr lang="en-US" dirty="0">
                <a:solidFill>
                  <a:schemeClr val="bg2"/>
                </a:solidFill>
                <a:latin typeface="Arial" pitchFamily="34" charset="0"/>
                <a:cs typeface="Arial" pitchFamily="34" charset="0"/>
              </a:rPr>
              <a:t>chỉ </a:t>
            </a:r>
            <a:r>
              <a:rPr lang="en-US" dirty="0" err="1">
                <a:solidFill>
                  <a:schemeClr val="bg2"/>
                </a:solidFill>
                <a:latin typeface="Arial" pitchFamily="34" charset="0"/>
                <a:cs typeface="Arial" pitchFamily="34" charset="0"/>
              </a:rPr>
              <a:t>tuổi</a:t>
            </a:r>
            <a:r>
              <a:rPr lang="en-US" dirty="0">
                <a:solidFill>
                  <a:schemeClr val="bg2"/>
                </a:solidFill>
                <a:latin typeface="Arial" pitchFamily="34" charset="0"/>
                <a:cs typeface="Arial" pitchFamily="34" charset="0"/>
              </a:rPr>
              <a:t> già cần nước chè mà mọi người đều cần uống nước chè. </a:t>
            </a:r>
            <a:endParaRPr lang="en-US" dirty="0">
              <a:solidFill>
                <a:schemeClr val="bg2"/>
              </a:solidFill>
              <a:latin typeface="Arial" pitchFamily="34" charset="0"/>
              <a:ea typeface="Calibri" panose="020F0502020204030204" pitchFamily="34" charset="0"/>
              <a:cs typeface="Arial" pitchFamily="34" charset="0"/>
            </a:endParaRPr>
          </a:p>
        </p:txBody>
      </p:sp>
      <p:sp>
        <p:nvSpPr>
          <p:cNvPr id="2" name="Oval 1"/>
          <p:cNvSpPr/>
          <p:nvPr/>
        </p:nvSpPr>
        <p:spPr>
          <a:xfrm>
            <a:off x="4879378" y="1402062"/>
            <a:ext cx="432049" cy="347408"/>
          </a:xfrm>
          <a:prstGeom prst="ellipse">
            <a:avLst/>
          </a:prstGeom>
          <a:noFill/>
          <a:ln w="79375" cap="sq" cmpd="tri">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atin typeface="Arial" pitchFamily="34" charset="0"/>
              <a:cs typeface="Arial" pitchFamily="34" charset="0"/>
            </a:endParaRPr>
          </a:p>
        </p:txBody>
      </p:sp>
      <p:sp>
        <p:nvSpPr>
          <p:cNvPr id="16" name="Double Wave 15"/>
          <p:cNvSpPr/>
          <p:nvPr/>
        </p:nvSpPr>
        <p:spPr>
          <a:xfrm>
            <a:off x="152400" y="133876"/>
            <a:ext cx="2819400" cy="443440"/>
          </a:xfrm>
          <a:prstGeom prst="doubleWav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Arial" panose="020B0604020202020204" pitchFamily="34" charset="0"/>
                <a:cs typeface="Arial" panose="020B0604020202020204" pitchFamily="34" charset="0"/>
              </a:rPr>
              <a:t>Bài 2 - SGK </a:t>
            </a:r>
            <a:r>
              <a:rPr lang="en-US" b="1" dirty="0" err="1" smtClean="0">
                <a:solidFill>
                  <a:srgbClr val="FF0000"/>
                </a:solidFill>
                <a:latin typeface="Arial" panose="020B0604020202020204" pitchFamily="34" charset="0"/>
                <a:cs typeface="Arial" panose="020B0604020202020204" pitchFamily="34" charset="0"/>
              </a:rPr>
              <a:t>trang</a:t>
            </a:r>
            <a:r>
              <a:rPr lang="en-US" b="1" dirty="0" smtClean="0">
                <a:solidFill>
                  <a:srgbClr val="FF0000"/>
                </a:solidFill>
                <a:latin typeface="Arial" panose="020B0604020202020204" pitchFamily="34" charset="0"/>
                <a:cs typeface="Arial" panose="020B0604020202020204" pitchFamily="34" charset="0"/>
              </a:rPr>
              <a:t> 75</a:t>
            </a:r>
            <a:endParaRPr lang="en-US"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9" name="Rounded Rectangle 8"/>
          <p:cNvSpPr/>
          <p:nvPr/>
        </p:nvSpPr>
        <p:spPr>
          <a:xfrm>
            <a:off x="3124200" y="221687"/>
            <a:ext cx="5867400" cy="76683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0"/>
              </a:spcBef>
              <a:spcAft>
                <a:spcPts val="750"/>
              </a:spcAft>
              <a:buNone/>
            </a:pPr>
            <a:r>
              <a:rPr lang="en-US" sz="2100" b="1" dirty="0" err="1">
                <a:solidFill>
                  <a:srgbClr val="FFFFFF"/>
                </a:solidFill>
                <a:latin typeface="Arial" pitchFamily="34" charset="0"/>
                <a:cs typeface="Arial" pitchFamily="34" charset="0"/>
              </a:rPr>
              <a:t>Khoanh</a:t>
            </a:r>
            <a:r>
              <a:rPr lang="en-US" sz="2100" b="1" dirty="0">
                <a:solidFill>
                  <a:srgbClr val="FFFFFF"/>
                </a:solidFill>
                <a:latin typeface="Arial" pitchFamily="34" charset="0"/>
                <a:cs typeface="Arial" pitchFamily="34" charset="0"/>
              </a:rPr>
              <a:t> </a:t>
            </a:r>
            <a:r>
              <a:rPr lang="en-US" sz="2100" b="1" dirty="0" err="1">
                <a:solidFill>
                  <a:srgbClr val="FFFFFF"/>
                </a:solidFill>
                <a:latin typeface="Arial" pitchFamily="34" charset="0"/>
                <a:cs typeface="Arial" pitchFamily="34" charset="0"/>
              </a:rPr>
              <a:t>tròn</a:t>
            </a:r>
            <a:r>
              <a:rPr lang="en-US" sz="2100" b="1" dirty="0">
                <a:solidFill>
                  <a:srgbClr val="FFFFFF"/>
                </a:solidFill>
                <a:latin typeface="Arial" pitchFamily="34" charset="0"/>
                <a:cs typeface="Arial" pitchFamily="34" charset="0"/>
              </a:rPr>
              <a:t> </a:t>
            </a:r>
            <a:r>
              <a:rPr lang="en-US" sz="2100" b="1" dirty="0" err="1">
                <a:solidFill>
                  <a:srgbClr val="FFFFFF"/>
                </a:solidFill>
                <a:latin typeface="Arial" pitchFamily="34" charset="0"/>
                <a:cs typeface="Arial" pitchFamily="34" charset="0"/>
              </a:rPr>
              <a:t>vào</a:t>
            </a:r>
            <a:r>
              <a:rPr lang="en-US" sz="2100" b="1" dirty="0">
                <a:solidFill>
                  <a:srgbClr val="FFFFFF"/>
                </a:solidFill>
                <a:latin typeface="Arial" pitchFamily="34" charset="0"/>
                <a:cs typeface="Arial" pitchFamily="34" charset="0"/>
              </a:rPr>
              <a:t> </a:t>
            </a:r>
            <a:r>
              <a:rPr lang="en-US" sz="2100" b="1" dirty="0" err="1">
                <a:solidFill>
                  <a:srgbClr val="FFFFFF"/>
                </a:solidFill>
                <a:latin typeface="Arial" pitchFamily="34" charset="0"/>
                <a:cs typeface="Arial" pitchFamily="34" charset="0"/>
              </a:rPr>
              <a:t>dòng</a:t>
            </a:r>
            <a:r>
              <a:rPr lang="en-US" sz="2100" b="1" dirty="0">
                <a:solidFill>
                  <a:srgbClr val="FFFFFF"/>
                </a:solidFill>
                <a:latin typeface="Arial" pitchFamily="34" charset="0"/>
                <a:cs typeface="Arial" pitchFamily="34" charset="0"/>
              </a:rPr>
              <a:t> </a:t>
            </a:r>
            <a:r>
              <a:rPr lang="en-US" sz="2100" b="1" dirty="0" err="1">
                <a:solidFill>
                  <a:srgbClr val="FFFFFF"/>
                </a:solidFill>
                <a:latin typeface="Arial" pitchFamily="34" charset="0"/>
                <a:cs typeface="Arial" pitchFamily="34" charset="0"/>
              </a:rPr>
              <a:t>nêu</a:t>
            </a:r>
            <a:r>
              <a:rPr lang="en-US" sz="2100" b="1" dirty="0">
                <a:solidFill>
                  <a:srgbClr val="FFFFFF"/>
                </a:solidFill>
                <a:latin typeface="Arial" pitchFamily="34" charset="0"/>
                <a:cs typeface="Arial" pitchFamily="34" charset="0"/>
              </a:rPr>
              <a:t> </a:t>
            </a:r>
            <a:r>
              <a:rPr lang="en-US" sz="2100" b="1" dirty="0" err="1">
                <a:solidFill>
                  <a:srgbClr val="FFFFFF"/>
                </a:solidFill>
                <a:latin typeface="Arial" pitchFamily="34" charset="0"/>
                <a:cs typeface="Arial" pitchFamily="34" charset="0"/>
              </a:rPr>
              <a:t>đúng</a:t>
            </a:r>
            <a:r>
              <a:rPr lang="en-US" sz="2100" b="1" dirty="0">
                <a:solidFill>
                  <a:srgbClr val="FFFFFF"/>
                </a:solidFill>
                <a:latin typeface="Arial" pitchFamily="34" charset="0"/>
                <a:cs typeface="Arial" pitchFamily="34" charset="0"/>
              </a:rPr>
              <a:t> </a:t>
            </a:r>
            <a:r>
              <a:rPr lang="en-US" sz="2100" b="1" dirty="0" err="1">
                <a:solidFill>
                  <a:srgbClr val="FFFFFF"/>
                </a:solidFill>
                <a:latin typeface="Arial" pitchFamily="34" charset="0"/>
                <a:cs typeface="Arial" pitchFamily="34" charset="0"/>
              </a:rPr>
              <a:t>nhất</a:t>
            </a:r>
            <a:r>
              <a:rPr lang="en-US" sz="2100" b="1" dirty="0">
                <a:solidFill>
                  <a:srgbClr val="FFFFFF"/>
                </a:solidFill>
                <a:latin typeface="Arial" pitchFamily="34" charset="0"/>
                <a:cs typeface="Arial" pitchFamily="34" charset="0"/>
              </a:rPr>
              <a:t> </a:t>
            </a:r>
            <a:r>
              <a:rPr lang="en-US" sz="2100" b="1" dirty="0" err="1">
                <a:solidFill>
                  <a:srgbClr val="FFFFFF"/>
                </a:solidFill>
                <a:latin typeface="Arial" pitchFamily="34" charset="0"/>
                <a:cs typeface="Arial" pitchFamily="34" charset="0"/>
              </a:rPr>
              <a:t>hàm</a:t>
            </a:r>
            <a:r>
              <a:rPr lang="en-US" sz="2100" b="1" dirty="0">
                <a:solidFill>
                  <a:srgbClr val="FFFFFF"/>
                </a:solidFill>
                <a:latin typeface="Arial" pitchFamily="34" charset="0"/>
                <a:cs typeface="Arial" pitchFamily="34" charset="0"/>
              </a:rPr>
              <a:t> ý </a:t>
            </a:r>
            <a:r>
              <a:rPr lang="en-US" sz="2100" b="1" dirty="0" err="1">
                <a:solidFill>
                  <a:srgbClr val="FFFFFF"/>
                </a:solidFill>
                <a:latin typeface="Arial" pitchFamily="34" charset="0"/>
                <a:cs typeface="Arial" pitchFamily="34" charset="0"/>
              </a:rPr>
              <a:t>của</a:t>
            </a:r>
            <a:r>
              <a:rPr lang="en-US" sz="2100" b="1" dirty="0">
                <a:solidFill>
                  <a:srgbClr val="FFFFFF"/>
                </a:solidFill>
                <a:latin typeface="Arial" pitchFamily="34" charset="0"/>
                <a:cs typeface="Arial" pitchFamily="34" charset="0"/>
              </a:rPr>
              <a:t> </a:t>
            </a:r>
            <a:r>
              <a:rPr lang="en-US" sz="2100" b="1" dirty="0" err="1">
                <a:solidFill>
                  <a:srgbClr val="FFFFFF"/>
                </a:solidFill>
                <a:latin typeface="Arial" pitchFamily="34" charset="0"/>
                <a:cs typeface="Arial" pitchFamily="34" charset="0"/>
              </a:rPr>
              <a:t>câu</a:t>
            </a:r>
            <a:r>
              <a:rPr lang="en-US" sz="2100" b="1" dirty="0">
                <a:solidFill>
                  <a:srgbClr val="FFFFFF"/>
                </a:solidFill>
                <a:latin typeface="Arial" pitchFamily="34" charset="0"/>
                <a:cs typeface="Arial" pitchFamily="34" charset="0"/>
              </a:rPr>
              <a:t> in </a:t>
            </a:r>
            <a:r>
              <a:rPr lang="en-US" sz="2100" b="1" dirty="0" err="1">
                <a:solidFill>
                  <a:srgbClr val="FFFFFF"/>
                </a:solidFill>
                <a:latin typeface="Arial" pitchFamily="34" charset="0"/>
                <a:cs typeface="Arial" pitchFamily="34" charset="0"/>
              </a:rPr>
              <a:t>đậm</a:t>
            </a:r>
            <a:r>
              <a:rPr lang="en-US" sz="2100" b="1" dirty="0">
                <a:solidFill>
                  <a:srgbClr val="FFFFFF"/>
                </a:solidFill>
                <a:latin typeface="Arial" pitchFamily="34" charset="0"/>
                <a:cs typeface="Arial" pitchFamily="34" charset="0"/>
              </a:rPr>
              <a:t> </a:t>
            </a:r>
            <a:r>
              <a:rPr lang="en-US" sz="2100" b="1" dirty="0" err="1">
                <a:solidFill>
                  <a:srgbClr val="FFFFFF"/>
                </a:solidFill>
                <a:latin typeface="Arial" pitchFamily="34" charset="0"/>
                <a:cs typeface="Arial" pitchFamily="34" charset="0"/>
              </a:rPr>
              <a:t>trong</a:t>
            </a:r>
            <a:r>
              <a:rPr lang="en-US" sz="2100" b="1" dirty="0">
                <a:solidFill>
                  <a:srgbClr val="FFFFFF"/>
                </a:solidFill>
                <a:latin typeface="Arial" pitchFamily="34" charset="0"/>
                <a:cs typeface="Arial" pitchFamily="34" charset="0"/>
              </a:rPr>
              <a:t> </a:t>
            </a:r>
            <a:r>
              <a:rPr lang="en-US" sz="2100" b="1" dirty="0" err="1">
                <a:solidFill>
                  <a:srgbClr val="FFFFFF"/>
                </a:solidFill>
                <a:latin typeface="Arial" pitchFamily="34" charset="0"/>
                <a:cs typeface="Arial" pitchFamily="34" charset="0"/>
              </a:rPr>
              <a:t>đoạn</a:t>
            </a:r>
            <a:r>
              <a:rPr lang="en-US" sz="2100" b="1" dirty="0">
                <a:solidFill>
                  <a:srgbClr val="FFFFFF"/>
                </a:solidFill>
                <a:latin typeface="Arial" pitchFamily="34" charset="0"/>
                <a:cs typeface="Arial" pitchFamily="34" charset="0"/>
              </a:rPr>
              <a:t> </a:t>
            </a:r>
            <a:r>
              <a:rPr lang="en-US" sz="2100" b="1" dirty="0" err="1">
                <a:solidFill>
                  <a:srgbClr val="FFFFFF"/>
                </a:solidFill>
                <a:latin typeface="Arial" pitchFamily="34" charset="0"/>
                <a:cs typeface="Arial" pitchFamily="34" charset="0"/>
              </a:rPr>
              <a:t>trích</a:t>
            </a:r>
            <a:r>
              <a:rPr lang="en-US" sz="2100" b="1" dirty="0">
                <a:solidFill>
                  <a:srgbClr val="FFFFFF"/>
                </a:solidFill>
                <a:latin typeface="Arial" pitchFamily="34" charset="0"/>
                <a:cs typeface="Arial" pitchFamily="34" charset="0"/>
              </a:rPr>
              <a:t> </a:t>
            </a:r>
            <a:r>
              <a:rPr lang="en-US" sz="2100" b="1" dirty="0" err="1">
                <a:solidFill>
                  <a:srgbClr val="FFFFFF"/>
                </a:solidFill>
                <a:latin typeface="Arial" pitchFamily="34" charset="0"/>
                <a:cs typeface="Arial" pitchFamily="34" charset="0"/>
              </a:rPr>
              <a:t>sau</a:t>
            </a:r>
            <a:r>
              <a:rPr lang="en-US" sz="2100" b="1" dirty="0">
                <a:solidFill>
                  <a:srgbClr val="FFFFFF"/>
                </a:solidFill>
                <a:latin typeface="Arial" pitchFamily="34" charset="0"/>
                <a:cs typeface="Arial" pitchFamily="34" charset="0"/>
              </a:rPr>
              <a:t>:</a:t>
            </a:r>
          </a:p>
        </p:txBody>
      </p:sp>
    </p:spTree>
    <p:extLst>
      <p:ext uri="{BB962C8B-B14F-4D97-AF65-F5344CB8AC3E}">
        <p14:creationId xmlns:p14="http://schemas.microsoft.com/office/powerpoint/2010/main" val="51137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iterate type="lt">
                                    <p:tmPct val="0"/>
                                  </p:iterate>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barn(inVertical)">
                                      <p:cBhvr>
                                        <p:cTn id="52" dur="500"/>
                                        <p:tgtEl>
                                          <p:spTgt spid="2"/>
                                        </p:tgtEl>
                                      </p:cBhvr>
                                    </p:animEffect>
                                  </p:childTnLst>
                                </p:cTn>
                              </p:par>
                              <p:par>
                                <p:cTn id="53" presetID="32" presetClass="emph" presetSubtype="0" fill="hold" grpId="1" nodeType="withEffect">
                                  <p:stCondLst>
                                    <p:cond delay="0"/>
                                  </p:stCondLst>
                                  <p:iterate type="lt">
                                    <p:tmPct val="0"/>
                                  </p:iterate>
                                  <p:childTnLst>
                                    <p:animRot by="120000">
                                      <p:cBhvr>
                                        <p:cTn id="54" dur="100" fill="hold">
                                          <p:stCondLst>
                                            <p:cond delay="0"/>
                                          </p:stCondLst>
                                        </p:cTn>
                                        <p:tgtEl>
                                          <p:spTgt spid="17"/>
                                        </p:tgtEl>
                                        <p:attrNameLst>
                                          <p:attrName>r</p:attrName>
                                        </p:attrNameLst>
                                      </p:cBhvr>
                                    </p:animRot>
                                    <p:animRot by="-240000">
                                      <p:cBhvr>
                                        <p:cTn id="55" dur="200" fill="hold">
                                          <p:stCondLst>
                                            <p:cond delay="200"/>
                                          </p:stCondLst>
                                        </p:cTn>
                                        <p:tgtEl>
                                          <p:spTgt spid="17"/>
                                        </p:tgtEl>
                                        <p:attrNameLst>
                                          <p:attrName>r</p:attrName>
                                        </p:attrNameLst>
                                      </p:cBhvr>
                                    </p:animRot>
                                    <p:animRot by="240000">
                                      <p:cBhvr>
                                        <p:cTn id="56" dur="200" fill="hold">
                                          <p:stCondLst>
                                            <p:cond delay="400"/>
                                          </p:stCondLst>
                                        </p:cTn>
                                        <p:tgtEl>
                                          <p:spTgt spid="17"/>
                                        </p:tgtEl>
                                        <p:attrNameLst>
                                          <p:attrName>r</p:attrName>
                                        </p:attrNameLst>
                                      </p:cBhvr>
                                    </p:animRot>
                                    <p:animRot by="-240000">
                                      <p:cBhvr>
                                        <p:cTn id="57" dur="200" fill="hold">
                                          <p:stCondLst>
                                            <p:cond delay="600"/>
                                          </p:stCondLst>
                                        </p:cTn>
                                        <p:tgtEl>
                                          <p:spTgt spid="17"/>
                                        </p:tgtEl>
                                        <p:attrNameLst>
                                          <p:attrName>r</p:attrName>
                                        </p:attrNameLst>
                                      </p:cBhvr>
                                    </p:animRot>
                                    <p:animRot by="120000">
                                      <p:cBhvr>
                                        <p:cTn id="58"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7" grpId="1" animBg="1"/>
      <p:bldP spid="18" grpId="0" animBg="1"/>
      <p:bldP spid="19" grpId="0" animBg="1"/>
      <p:bldP spid="20" grpId="0" animBg="1"/>
      <p:bldP spid="23" grpId="0"/>
      <p:bldP spid="25" grpId="0"/>
      <p:bldP spid="27" grpId="0"/>
      <p:bldP spid="2" grpId="0" animBg="1"/>
      <p:bldP spid="1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2"/>
          <p:cNvGrpSpPr>
            <a:grpSpLocks/>
          </p:cNvGrpSpPr>
          <p:nvPr/>
        </p:nvGrpSpPr>
        <p:grpSpPr bwMode="auto">
          <a:xfrm>
            <a:off x="1807891" y="1392436"/>
            <a:ext cx="5022059" cy="498872"/>
            <a:chOff x="1152" y="1275"/>
            <a:chExt cx="4218" cy="419"/>
          </a:xfrm>
        </p:grpSpPr>
        <p:grpSp>
          <p:nvGrpSpPr>
            <p:cNvPr id="5" name="Group 3"/>
            <p:cNvGrpSpPr>
              <a:grpSpLocks/>
            </p:cNvGrpSpPr>
            <p:nvPr/>
          </p:nvGrpSpPr>
          <p:grpSpPr bwMode="auto">
            <a:xfrm>
              <a:off x="1152" y="1275"/>
              <a:ext cx="480" cy="419"/>
              <a:chOff x="1110" y="2656"/>
              <a:chExt cx="1549" cy="1351"/>
            </a:xfrm>
          </p:grpSpPr>
          <p:sp>
            <p:nvSpPr>
              <p:cNvPr id="9"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effectLst>
                    <a:outerShdw blurRad="38100" dist="38100" dir="2700000" algn="tl">
                      <a:srgbClr val="000000">
                        <a:alpha val="43137"/>
                      </a:srgbClr>
                    </a:outerShdw>
                  </a:effectLst>
                </a:endParaRPr>
              </a:p>
            </p:txBody>
          </p:sp>
          <p:sp>
            <p:nvSpPr>
              <p:cNvPr id="10"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effectLst>
                    <a:outerShdw blurRad="38100" dist="38100" dir="2700000" algn="tl">
                      <a:srgbClr val="000000">
                        <a:alpha val="43137"/>
                      </a:srgbClr>
                    </a:outerShdw>
                  </a:effectLst>
                </a:endParaRPr>
              </a:p>
            </p:txBody>
          </p:sp>
          <p:sp>
            <p:nvSpPr>
              <p:cNvPr id="11" name="AutoShape 6"/>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effectLst>
                    <a:outerShdw blurRad="38100" dist="38100" dir="2700000" algn="tl">
                      <a:srgbClr val="000000">
                        <a:alpha val="43137"/>
                      </a:srgbClr>
                    </a:outerShdw>
                  </a:effectLst>
                </a:endParaRPr>
              </a:p>
            </p:txBody>
          </p:sp>
        </p:grpSp>
        <p:sp>
          <p:nvSpPr>
            <p:cNvPr id="6" name="Line 11"/>
            <p:cNvSpPr>
              <a:spLocks noChangeShapeType="1"/>
            </p:cNvSpPr>
            <p:nvPr/>
          </p:nvSpPr>
          <p:spPr bwMode="auto">
            <a:xfrm>
              <a:off x="1536" y="1659"/>
              <a:ext cx="3834" cy="10"/>
            </a:xfrm>
            <a:prstGeom prst="line">
              <a:avLst/>
            </a:prstGeom>
            <a:noFill/>
            <a:ln w="25400">
              <a:solidFill>
                <a:schemeClr val="bg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effectLst>
                  <a:outerShdw blurRad="38100" dist="38100" dir="2700000" algn="tl">
                    <a:srgbClr val="000000">
                      <a:alpha val="43137"/>
                    </a:srgbClr>
                  </a:outerShdw>
                </a:effectLst>
              </a:endParaRPr>
            </a:p>
          </p:txBody>
        </p:sp>
        <p:sp>
          <p:nvSpPr>
            <p:cNvPr id="7" name="Text Box 12"/>
            <p:cNvSpPr txBox="1">
              <a:spLocks noChangeArrowheads="1"/>
            </p:cNvSpPr>
            <p:nvPr/>
          </p:nvSpPr>
          <p:spPr bwMode="auto">
            <a:xfrm>
              <a:off x="1632" y="1334"/>
              <a:ext cx="3676"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100" b="1" dirty="0">
                  <a:effectLst>
                    <a:outerShdw blurRad="38100" dist="38100" dir="2700000" algn="tl">
                      <a:srgbClr val="000000">
                        <a:alpha val="43137"/>
                      </a:srgbClr>
                    </a:outerShdw>
                  </a:effectLst>
                </a:rPr>
                <a:t>Liên kết </a:t>
              </a:r>
              <a:r>
                <a:rPr lang="en-US" sz="2100" b="1" dirty="0" err="1">
                  <a:effectLst>
                    <a:outerShdw blurRad="38100" dist="38100" dir="2700000" algn="tl">
                      <a:srgbClr val="000000">
                        <a:alpha val="43137"/>
                      </a:srgbClr>
                    </a:outerShdw>
                  </a:effectLst>
                </a:rPr>
                <a:t>câu</a:t>
              </a:r>
              <a:r>
                <a:rPr lang="en-US" sz="2100" b="1" dirty="0">
                  <a:effectLst>
                    <a:outerShdw blurRad="38100" dist="38100" dir="2700000" algn="tl">
                      <a:srgbClr val="000000">
                        <a:alpha val="43137"/>
                      </a:srgbClr>
                    </a:outerShdw>
                  </a:effectLst>
                </a:rPr>
                <a:t> và liên kết đoạn văn</a:t>
              </a:r>
              <a:endParaRPr lang="en-US" altLang="x-none" sz="2100" b="1" dirty="0">
                <a:effectLst>
                  <a:outerShdw blurRad="38100" dist="38100" dir="2700000" algn="tl">
                    <a:srgbClr val="000000">
                      <a:alpha val="43137"/>
                    </a:srgbClr>
                  </a:outerShdw>
                </a:effectLst>
              </a:endParaRPr>
            </a:p>
          </p:txBody>
        </p:sp>
        <p:sp>
          <p:nvSpPr>
            <p:cNvPr id="8" name="Text Box 13"/>
            <p:cNvSpPr txBox="1">
              <a:spLocks noChangeArrowheads="1"/>
            </p:cNvSpPr>
            <p:nvPr/>
          </p:nvSpPr>
          <p:spPr bwMode="gray">
            <a:xfrm>
              <a:off x="1259" y="1337"/>
              <a:ext cx="295"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altLang="x-none" b="1" dirty="0">
                  <a:solidFill>
                    <a:schemeClr val="bg1"/>
                  </a:solidFill>
                  <a:effectLst>
                    <a:outerShdw blurRad="38100" dist="38100" dir="2700000" algn="tl">
                      <a:srgbClr val="000000">
                        <a:alpha val="43137"/>
                      </a:srgbClr>
                    </a:outerShdw>
                  </a:effectLst>
                </a:rPr>
                <a:t>A</a:t>
              </a:r>
            </a:p>
          </p:txBody>
        </p:sp>
      </p:grpSp>
      <p:grpSp>
        <p:nvGrpSpPr>
          <p:cNvPr id="12" name="Group 33"/>
          <p:cNvGrpSpPr>
            <a:grpSpLocks/>
          </p:cNvGrpSpPr>
          <p:nvPr/>
        </p:nvGrpSpPr>
        <p:grpSpPr bwMode="auto">
          <a:xfrm>
            <a:off x="1807891" y="2566356"/>
            <a:ext cx="4212467" cy="520303"/>
            <a:chOff x="1152" y="1833"/>
            <a:chExt cx="3301" cy="437"/>
          </a:xfrm>
        </p:grpSpPr>
        <p:grpSp>
          <p:nvGrpSpPr>
            <p:cNvPr id="13" name="Group 7"/>
            <p:cNvGrpSpPr>
              <a:grpSpLocks/>
            </p:cNvGrpSpPr>
            <p:nvPr/>
          </p:nvGrpSpPr>
          <p:grpSpPr bwMode="auto">
            <a:xfrm>
              <a:off x="1152" y="1851"/>
              <a:ext cx="480" cy="419"/>
              <a:chOff x="3174" y="2656"/>
              <a:chExt cx="1549" cy="1351"/>
            </a:xfrm>
          </p:grpSpPr>
          <p:sp>
            <p:nvSpPr>
              <p:cNvPr id="17"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effectLst>
                    <a:outerShdw blurRad="38100" dist="38100" dir="2700000" algn="tl">
                      <a:srgbClr val="000000">
                        <a:alpha val="43137"/>
                      </a:srgbClr>
                    </a:outerShdw>
                  </a:effectLst>
                </a:endParaRPr>
              </a:p>
            </p:txBody>
          </p:sp>
          <p:sp>
            <p:nvSpPr>
              <p:cNvPr id="18"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effectLst>
                    <a:outerShdw blurRad="38100" dist="38100" dir="2700000" algn="tl">
                      <a:srgbClr val="000000">
                        <a:alpha val="43137"/>
                      </a:srgbClr>
                    </a:outerShdw>
                  </a:effectLst>
                </a:endParaRPr>
              </a:p>
            </p:txBody>
          </p:sp>
          <p:sp>
            <p:nvSpPr>
              <p:cNvPr id="19" name="AutoShape 10"/>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effectLst>
                    <a:outerShdw blurRad="38100" dist="38100" dir="2700000" algn="tl">
                      <a:srgbClr val="000000">
                        <a:alpha val="43137"/>
                      </a:srgbClr>
                    </a:outerShdw>
                  </a:effectLst>
                </a:endParaRPr>
              </a:p>
            </p:txBody>
          </p:sp>
        </p:grpSp>
        <p:sp>
          <p:nvSpPr>
            <p:cNvPr id="14" name="Line 14"/>
            <p:cNvSpPr>
              <a:spLocks noChangeShapeType="1"/>
            </p:cNvSpPr>
            <p:nvPr/>
          </p:nvSpPr>
          <p:spPr bwMode="auto">
            <a:xfrm>
              <a:off x="1536" y="2235"/>
              <a:ext cx="2917" cy="10"/>
            </a:xfrm>
            <a:prstGeom prst="line">
              <a:avLst/>
            </a:prstGeom>
            <a:noFill/>
            <a:ln w="25400">
              <a:solidFill>
                <a:schemeClr val="bg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effectLst>
                  <a:outerShdw blurRad="38100" dist="38100" dir="2700000" algn="tl">
                    <a:srgbClr val="000000">
                      <a:alpha val="43137"/>
                    </a:srgbClr>
                  </a:outerShdw>
                </a:effectLst>
              </a:endParaRPr>
            </a:p>
          </p:txBody>
        </p:sp>
        <p:sp>
          <p:nvSpPr>
            <p:cNvPr id="15" name="Text Box 15"/>
            <p:cNvSpPr txBox="1">
              <a:spLocks noChangeArrowheads="1"/>
            </p:cNvSpPr>
            <p:nvPr/>
          </p:nvSpPr>
          <p:spPr bwMode="auto">
            <a:xfrm>
              <a:off x="1641" y="1833"/>
              <a:ext cx="145"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endParaRPr lang="en-US" altLang="x-none" sz="2100" b="1" dirty="0">
                <a:effectLst>
                  <a:outerShdw blurRad="38100" dist="38100" dir="2700000" algn="tl">
                    <a:srgbClr val="000000">
                      <a:alpha val="43137"/>
                    </a:srgbClr>
                  </a:outerShdw>
                </a:effectLst>
              </a:endParaRPr>
            </a:p>
          </p:txBody>
        </p:sp>
        <p:sp>
          <p:nvSpPr>
            <p:cNvPr id="16" name="Text Box 16"/>
            <p:cNvSpPr txBox="1">
              <a:spLocks noChangeArrowheads="1"/>
            </p:cNvSpPr>
            <p:nvPr/>
          </p:nvSpPr>
          <p:spPr bwMode="gray">
            <a:xfrm>
              <a:off x="1259" y="1913"/>
              <a:ext cx="275"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altLang="x-none" b="1" dirty="0">
                  <a:solidFill>
                    <a:schemeClr val="bg1"/>
                  </a:solidFill>
                  <a:effectLst>
                    <a:outerShdw blurRad="38100" dist="38100" dir="2700000" algn="tl">
                      <a:srgbClr val="000000">
                        <a:alpha val="43137"/>
                      </a:srgbClr>
                    </a:outerShdw>
                  </a:effectLst>
                </a:rPr>
                <a:t>B</a:t>
              </a:r>
            </a:p>
          </p:txBody>
        </p:sp>
      </p:grpSp>
      <p:grpSp>
        <p:nvGrpSpPr>
          <p:cNvPr id="20" name="Group 34"/>
          <p:cNvGrpSpPr>
            <a:grpSpLocks/>
          </p:cNvGrpSpPr>
          <p:nvPr/>
        </p:nvGrpSpPr>
        <p:grpSpPr bwMode="auto">
          <a:xfrm>
            <a:off x="1807891" y="3804410"/>
            <a:ext cx="2143125" cy="498872"/>
            <a:chOff x="1152" y="2413"/>
            <a:chExt cx="1800" cy="419"/>
          </a:xfrm>
        </p:grpSpPr>
        <p:grpSp>
          <p:nvGrpSpPr>
            <p:cNvPr id="21" name="Group 17"/>
            <p:cNvGrpSpPr>
              <a:grpSpLocks/>
            </p:cNvGrpSpPr>
            <p:nvPr/>
          </p:nvGrpSpPr>
          <p:grpSpPr bwMode="auto">
            <a:xfrm>
              <a:off x="1152" y="2413"/>
              <a:ext cx="480" cy="419"/>
              <a:chOff x="1110" y="2656"/>
              <a:chExt cx="1549" cy="1351"/>
            </a:xfrm>
          </p:grpSpPr>
          <p:sp>
            <p:nvSpPr>
              <p:cNvPr id="25"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effectLst>
                    <a:outerShdw blurRad="38100" dist="38100" dir="2700000" algn="tl">
                      <a:srgbClr val="000000">
                        <a:alpha val="43137"/>
                      </a:srgbClr>
                    </a:outerShdw>
                  </a:effectLst>
                </a:endParaRPr>
              </a:p>
            </p:txBody>
          </p:sp>
          <p:sp>
            <p:nvSpPr>
              <p:cNvPr id="26"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effectLst>
                    <a:outerShdw blurRad="38100" dist="38100" dir="2700000" algn="tl">
                      <a:srgbClr val="000000">
                        <a:alpha val="43137"/>
                      </a:srgbClr>
                    </a:outerShdw>
                  </a:effectLst>
                </a:endParaRPr>
              </a:p>
            </p:txBody>
          </p:sp>
          <p:sp>
            <p:nvSpPr>
              <p:cNvPr id="27" name="AutoShape 20"/>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effectLst>
                    <a:outerShdw blurRad="38100" dist="38100" dir="2700000" algn="tl">
                      <a:srgbClr val="000000">
                        <a:alpha val="43137"/>
                      </a:srgbClr>
                    </a:outerShdw>
                  </a:effectLst>
                </a:endParaRPr>
              </a:p>
            </p:txBody>
          </p:sp>
        </p:grpSp>
        <p:sp>
          <p:nvSpPr>
            <p:cNvPr id="22" name="Line 25"/>
            <p:cNvSpPr>
              <a:spLocks noChangeShapeType="1"/>
            </p:cNvSpPr>
            <p:nvPr/>
          </p:nvSpPr>
          <p:spPr bwMode="auto">
            <a:xfrm flipV="1">
              <a:off x="1536" y="2797"/>
              <a:ext cx="1259" cy="0"/>
            </a:xfrm>
            <a:prstGeom prst="line">
              <a:avLst/>
            </a:prstGeom>
            <a:noFill/>
            <a:ln w="25400">
              <a:solidFill>
                <a:schemeClr val="bg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effectLst>
                  <a:outerShdw blurRad="38100" dist="38100" dir="2700000" algn="tl">
                    <a:srgbClr val="000000">
                      <a:alpha val="43137"/>
                    </a:srgbClr>
                  </a:outerShdw>
                </a:effectLst>
              </a:endParaRPr>
            </a:p>
          </p:txBody>
        </p:sp>
        <p:sp>
          <p:nvSpPr>
            <p:cNvPr id="23" name="Text Box 26"/>
            <p:cNvSpPr txBox="1">
              <a:spLocks noChangeArrowheads="1"/>
            </p:cNvSpPr>
            <p:nvPr/>
          </p:nvSpPr>
          <p:spPr bwMode="auto">
            <a:xfrm>
              <a:off x="1728" y="2450"/>
              <a:ext cx="1224"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ltLang="x-none" sz="2100" b="1" dirty="0" smtClean="0">
                  <a:effectLst>
                    <a:outerShdw blurRad="38100" dist="38100" dir="2700000" algn="tl">
                      <a:srgbClr val="000000">
                        <a:alpha val="43137"/>
                      </a:srgbClr>
                    </a:outerShdw>
                  </a:effectLst>
                </a:rPr>
                <a:t>Luyện </a:t>
              </a:r>
              <a:r>
                <a:rPr lang="en-US" altLang="x-none" sz="2100" b="1" dirty="0" err="1" smtClean="0">
                  <a:effectLst>
                    <a:outerShdw blurRad="38100" dist="38100" dir="2700000" algn="tl">
                      <a:srgbClr val="000000">
                        <a:alpha val="43137"/>
                      </a:srgbClr>
                    </a:outerShdw>
                  </a:effectLst>
                </a:rPr>
                <a:t>tập</a:t>
              </a:r>
              <a:endParaRPr lang="en-US" altLang="x-none" sz="2100" b="1" i="1" dirty="0">
                <a:effectLst>
                  <a:outerShdw blurRad="38100" dist="38100" dir="2700000" algn="tl">
                    <a:srgbClr val="000000">
                      <a:alpha val="43137"/>
                    </a:srgbClr>
                  </a:outerShdw>
                </a:effectLst>
              </a:endParaRPr>
            </a:p>
          </p:txBody>
        </p:sp>
        <p:sp>
          <p:nvSpPr>
            <p:cNvPr id="24" name="Text Box 27"/>
            <p:cNvSpPr txBox="1">
              <a:spLocks noChangeArrowheads="1"/>
            </p:cNvSpPr>
            <p:nvPr/>
          </p:nvSpPr>
          <p:spPr bwMode="gray">
            <a:xfrm>
              <a:off x="1259" y="2475"/>
              <a:ext cx="295"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altLang="x-none" b="1" dirty="0">
                  <a:solidFill>
                    <a:schemeClr val="bg1"/>
                  </a:solidFill>
                  <a:effectLst>
                    <a:outerShdw blurRad="38100" dist="38100" dir="2700000" algn="tl">
                      <a:srgbClr val="000000">
                        <a:alpha val="43137"/>
                      </a:srgbClr>
                    </a:outerShdw>
                  </a:effectLst>
                </a:rPr>
                <a:t>C</a:t>
              </a:r>
            </a:p>
          </p:txBody>
        </p:sp>
      </p:grpSp>
      <p:sp>
        <p:nvSpPr>
          <p:cNvPr id="28" name="Title 2"/>
          <p:cNvSpPr txBox="1">
            <a:spLocks/>
          </p:cNvSpPr>
          <p:nvPr/>
        </p:nvSpPr>
        <p:spPr>
          <a:xfrm>
            <a:off x="609600" y="205978"/>
            <a:ext cx="7886700" cy="99417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fontAlgn="auto">
              <a:spcAft>
                <a:spcPts val="0"/>
              </a:spcAft>
            </a:pPr>
            <a:r>
              <a:rPr lang="en-US" sz="26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Bố cục </a:t>
            </a:r>
            <a:r>
              <a:rPr lang="en-US" sz="2600" b="1" dirty="0" err="1"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26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học:</a:t>
            </a:r>
            <a:endParaRPr lang="en-US" sz="26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9" name="Rectangle 28"/>
          <p:cNvSpPr/>
          <p:nvPr/>
        </p:nvSpPr>
        <p:spPr>
          <a:xfrm>
            <a:off x="2420427" y="2611075"/>
            <a:ext cx="3714799" cy="440890"/>
          </a:xfrm>
          <a:prstGeom prst="rect">
            <a:avLst/>
          </a:prstGeom>
        </p:spPr>
        <p:txBody>
          <a:bodyPr wrap="none" lIns="68580" tIns="34290" rIns="68580" bIns="34290">
            <a:spAutoFit/>
          </a:bodyPr>
          <a:lstStyle/>
          <a:p>
            <a:pPr algn="just">
              <a:lnSpc>
                <a:spcPct val="115000"/>
              </a:lnSpc>
              <a:spcBef>
                <a:spcPts val="0"/>
              </a:spcBef>
              <a:spcAft>
                <a:spcPts val="750"/>
              </a:spcAft>
            </a:pPr>
            <a:r>
              <a:rPr lang="en-US" sz="2100" b="1"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Nghĩa tường </a:t>
            </a:r>
            <a:r>
              <a:rPr lang="en-US" sz="21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minh và </a:t>
            </a:r>
            <a:r>
              <a:rPr lang="en-US" sz="2100" b="1" dirty="0" err="1">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hàm</a:t>
            </a:r>
            <a:r>
              <a:rPr lang="en-US" sz="21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ý</a:t>
            </a:r>
          </a:p>
        </p:txBody>
      </p:sp>
    </p:spTree>
    <p:extLst>
      <p:ext uri="{BB962C8B-B14F-4D97-AF65-F5344CB8AC3E}">
        <p14:creationId xmlns:p14="http://schemas.microsoft.com/office/powerpoint/2010/main" val="38561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324917"/>
            <a:ext cx="4572000" cy="3654847"/>
          </a:xfrm>
          <a:prstGeom prst="rect">
            <a:avLst/>
          </a:prstGeom>
          <a:noFill/>
          <a:ln w="28575">
            <a:solidFill>
              <a:srgbClr val="FFC000"/>
            </a:solidFill>
          </a:ln>
        </p:spPr>
        <p:style>
          <a:lnRef idx="2">
            <a:schemeClr val="dk1"/>
          </a:lnRef>
          <a:fillRef idx="1">
            <a:schemeClr val="lt1"/>
          </a:fillRef>
          <a:effectRef idx="0">
            <a:schemeClr val="dk1"/>
          </a:effectRef>
          <a:fontRef idx="minor">
            <a:schemeClr val="dk1"/>
          </a:fontRef>
        </p:style>
        <p:txBody>
          <a:bodyPr wrap="square" lIns="68580" tIns="34290" rIns="68580" bIns="34290">
            <a:spAutoFit/>
          </a:bodyPr>
          <a:lstStyle/>
          <a:p>
            <a:pPr algn="just">
              <a:spcBef>
                <a:spcPts val="600"/>
              </a:spcBef>
              <a:spcAft>
                <a:spcPts val="0"/>
              </a:spcAft>
            </a:pPr>
            <a:r>
              <a:rPr lang="en-US" i="1" dirty="0" smtClean="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i="1" dirty="0" err="1" smtClean="0">
                <a:solidFill>
                  <a:schemeClr val="tx1"/>
                </a:solidFill>
                <a:latin typeface="Arial" panose="020B0604020202020204" pitchFamily="34" charset="0"/>
                <a:ea typeface="Calibri" panose="020F0502020204030204" pitchFamily="34" charset="0"/>
                <a:cs typeface="Arial" panose="020B0604020202020204" pitchFamily="34" charset="0"/>
              </a:rPr>
              <a:t>Nó</a:t>
            </a:r>
            <a:r>
              <a:rPr lang="en-US" i="1" dirty="0" smtClean="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i="1" dirty="0">
                <a:solidFill>
                  <a:schemeClr val="tx1"/>
                </a:solidFill>
                <a:latin typeface="Arial" panose="020B0604020202020204" pitchFamily="34" charset="0"/>
                <a:ea typeface="Calibri" panose="020F0502020204030204" pitchFamily="34" charset="0"/>
                <a:cs typeface="Arial" panose="020B0604020202020204" pitchFamily="34" charset="0"/>
              </a:rPr>
              <a:t>nhìn dáo dác một lúc rồi kêu lên</a:t>
            </a:r>
            <a:r>
              <a:rPr lang="en-US" i="1" dirty="0" smtClean="0">
                <a:solidFill>
                  <a:schemeClr val="tx1"/>
                </a:solidFill>
                <a:latin typeface="Arial" panose="020B0604020202020204" pitchFamily="34" charset="0"/>
                <a:ea typeface="Calibri" panose="020F0502020204030204" pitchFamily="34" charset="0"/>
                <a:cs typeface="Arial" panose="020B0604020202020204" pitchFamily="34" charset="0"/>
              </a:rPr>
              <a:t>:</a:t>
            </a:r>
          </a:p>
          <a:p>
            <a:pPr algn="just">
              <a:spcBef>
                <a:spcPts val="600"/>
              </a:spcBef>
              <a:spcAft>
                <a:spcPts val="0"/>
              </a:spcAft>
            </a:pPr>
            <a:r>
              <a:rPr lang="en-US" i="1" dirty="0" smtClean="0">
                <a:solidFill>
                  <a:schemeClr val="tx1"/>
                </a:solidFill>
                <a:latin typeface="Arial" panose="020B0604020202020204" pitchFamily="34" charset="0"/>
                <a:ea typeface="Calibri" panose="020F0502020204030204" pitchFamily="34" charset="0"/>
                <a:cs typeface="Arial" panose="020B0604020202020204" pitchFamily="34" charset="0"/>
              </a:rPr>
              <a:t>     - Cơm </a:t>
            </a:r>
            <a:r>
              <a:rPr lang="en-US" i="1" dirty="0">
                <a:solidFill>
                  <a:schemeClr val="tx1"/>
                </a:solidFill>
                <a:latin typeface="Arial" panose="020B0604020202020204" pitchFamily="34" charset="0"/>
                <a:ea typeface="Calibri" panose="020F0502020204030204" pitchFamily="34" charset="0"/>
                <a:cs typeface="Arial" panose="020B0604020202020204" pitchFamily="34" charset="0"/>
              </a:rPr>
              <a:t>sôi rồi, chắt nước giùm cái! </a:t>
            </a:r>
            <a:r>
              <a:rPr lang="en-US" i="1" dirty="0" smtClean="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i="1" dirty="0">
                <a:solidFill>
                  <a:schemeClr val="tx1"/>
                </a:solidFill>
                <a:latin typeface="Arial" panose="020B0604020202020204" pitchFamily="34" charset="0"/>
                <a:ea typeface="Calibri" panose="020F0502020204030204" pitchFamily="34" charset="0"/>
                <a:cs typeface="Arial" panose="020B0604020202020204" pitchFamily="34" charset="0"/>
              </a:rPr>
              <a:t>Nó cũng lại nói trổng.</a:t>
            </a:r>
            <a:endParaRPr lang="en-US"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just">
              <a:spcBef>
                <a:spcPts val="600"/>
              </a:spcBef>
              <a:spcAft>
                <a:spcPts val="0"/>
              </a:spcAft>
            </a:pPr>
            <a:r>
              <a:rPr lang="en-US"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i="1" dirty="0" smtClean="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i="1" dirty="0" err="1" smtClean="0">
                <a:solidFill>
                  <a:schemeClr val="tx1"/>
                </a:solidFill>
                <a:latin typeface="Arial" panose="020B0604020202020204" pitchFamily="34" charset="0"/>
                <a:ea typeface="Calibri" panose="020F0502020204030204" pitchFamily="34" charset="0"/>
                <a:cs typeface="Arial" panose="020B0604020202020204" pitchFamily="34" charset="0"/>
              </a:rPr>
              <a:t>Tôi</a:t>
            </a:r>
            <a:r>
              <a:rPr lang="en-US" i="1" dirty="0" smtClean="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i="1" dirty="0">
                <a:solidFill>
                  <a:schemeClr val="tx1"/>
                </a:solidFill>
                <a:latin typeface="Arial" panose="020B0604020202020204" pitchFamily="34" charset="0"/>
                <a:ea typeface="Calibri" panose="020F0502020204030204" pitchFamily="34" charset="0"/>
                <a:cs typeface="Arial" panose="020B0604020202020204" pitchFamily="34" charset="0"/>
              </a:rPr>
              <a:t>lên tiếng mở đường cho nó:</a:t>
            </a:r>
            <a:endParaRPr lang="en-US"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just">
              <a:spcBef>
                <a:spcPts val="600"/>
              </a:spcBef>
              <a:spcAft>
                <a:spcPts val="0"/>
              </a:spcAft>
            </a:pPr>
            <a:r>
              <a:rPr lang="en-US" i="1" dirty="0" smtClean="0">
                <a:solidFill>
                  <a:schemeClr val="tx1"/>
                </a:solidFill>
                <a:latin typeface="Arial" panose="020B0604020202020204" pitchFamily="34" charset="0"/>
                <a:ea typeface="Calibri" panose="020F0502020204030204" pitchFamily="34" charset="0"/>
                <a:cs typeface="Arial" panose="020B0604020202020204" pitchFamily="34" charset="0"/>
              </a:rPr>
              <a:t>     - Cháu </a:t>
            </a:r>
            <a:r>
              <a:rPr lang="en-US" i="1" dirty="0">
                <a:solidFill>
                  <a:schemeClr val="tx1"/>
                </a:solidFill>
                <a:latin typeface="Arial" panose="020B0604020202020204" pitchFamily="34" charset="0"/>
                <a:ea typeface="Calibri" panose="020F0502020204030204" pitchFamily="34" charset="0"/>
                <a:cs typeface="Arial" panose="020B0604020202020204" pitchFamily="34" charset="0"/>
              </a:rPr>
              <a:t>phải gọi “Ba chắt nước giùm con”, phải nói như vậy.</a:t>
            </a:r>
            <a:endParaRPr lang="en-US"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just">
              <a:spcBef>
                <a:spcPts val="600"/>
              </a:spcBef>
              <a:spcAft>
                <a:spcPts val="0"/>
              </a:spcAft>
            </a:pPr>
            <a:r>
              <a:rPr lang="en-US"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i="1" dirty="0" smtClean="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i="1" dirty="0" err="1" smtClean="0">
                <a:solidFill>
                  <a:schemeClr val="tx1"/>
                </a:solidFill>
                <a:latin typeface="Arial" panose="020B0604020202020204" pitchFamily="34" charset="0"/>
                <a:ea typeface="Calibri" panose="020F0502020204030204" pitchFamily="34" charset="0"/>
                <a:cs typeface="Arial" panose="020B0604020202020204" pitchFamily="34" charset="0"/>
              </a:rPr>
              <a:t>Nó</a:t>
            </a:r>
            <a:r>
              <a:rPr lang="en-US" i="1" dirty="0" smtClean="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i="1" dirty="0">
                <a:solidFill>
                  <a:schemeClr val="tx1"/>
                </a:solidFill>
                <a:latin typeface="Arial" panose="020B0604020202020204" pitchFamily="34" charset="0"/>
                <a:ea typeface="Calibri" panose="020F0502020204030204" pitchFamily="34" charset="0"/>
                <a:cs typeface="Arial" panose="020B0604020202020204" pitchFamily="34" charset="0"/>
              </a:rPr>
              <a:t>như không để ý đến </a:t>
            </a:r>
            <a:r>
              <a:rPr lang="en-US" i="1" dirty="0" err="1">
                <a:solidFill>
                  <a:schemeClr val="tx1"/>
                </a:solidFill>
                <a:latin typeface="Arial" panose="020B0604020202020204" pitchFamily="34" charset="0"/>
                <a:ea typeface="Calibri" panose="020F0502020204030204" pitchFamily="34" charset="0"/>
                <a:cs typeface="Arial" panose="020B0604020202020204" pitchFamily="34" charset="0"/>
              </a:rPr>
              <a:t>câu</a:t>
            </a:r>
            <a:r>
              <a:rPr lang="en-US" i="1" dirty="0">
                <a:solidFill>
                  <a:schemeClr val="tx1"/>
                </a:solidFill>
                <a:latin typeface="Arial" panose="020B0604020202020204" pitchFamily="34" charset="0"/>
                <a:ea typeface="Calibri" panose="020F0502020204030204" pitchFamily="34" charset="0"/>
                <a:cs typeface="Arial" panose="020B0604020202020204" pitchFamily="34" charset="0"/>
              </a:rPr>
              <a:t> nói của tôi, nó lại kêu lên:</a:t>
            </a:r>
            <a:endParaRPr lang="en-US"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just">
              <a:spcBef>
                <a:spcPts val="600"/>
              </a:spcBef>
              <a:spcAft>
                <a:spcPts val="0"/>
              </a:spcAft>
            </a:pPr>
            <a:r>
              <a:rPr lang="en-US" i="1" dirty="0" smtClean="0">
                <a:solidFill>
                  <a:srgbClr val="FFFF00"/>
                </a:solidFill>
                <a:latin typeface="Arial" panose="020B0604020202020204" pitchFamily="34" charset="0"/>
                <a:ea typeface="Calibri" panose="020F0502020204030204" pitchFamily="34" charset="0"/>
                <a:cs typeface="Arial" panose="020B0604020202020204" pitchFamily="34" charset="0"/>
              </a:rPr>
              <a:t>     - </a:t>
            </a:r>
            <a:r>
              <a:rPr lang="en-US" b="1" i="1" dirty="0" smtClean="0">
                <a:solidFill>
                  <a:srgbClr val="FFFF00"/>
                </a:solidFill>
                <a:latin typeface="Arial" panose="020B0604020202020204" pitchFamily="34" charset="0"/>
                <a:ea typeface="Calibri" panose="020F0502020204030204" pitchFamily="34" charset="0"/>
                <a:cs typeface="Arial" panose="020B0604020202020204" pitchFamily="34" charset="0"/>
              </a:rPr>
              <a:t>Cơm </a:t>
            </a:r>
            <a:r>
              <a:rPr lang="en-US" b="1" i="1" dirty="0">
                <a:solidFill>
                  <a:srgbClr val="FFFF00"/>
                </a:solidFill>
                <a:latin typeface="Arial" panose="020B0604020202020204" pitchFamily="34" charset="0"/>
                <a:ea typeface="Calibri" panose="020F0502020204030204" pitchFamily="34" charset="0"/>
                <a:cs typeface="Arial" panose="020B0604020202020204" pitchFamily="34" charset="0"/>
              </a:rPr>
              <a:t>sôi rồi, nhão bây giờ!</a:t>
            </a:r>
            <a:endParaRPr lang="en-US" dirty="0">
              <a:solidFill>
                <a:srgbClr val="FFFF00"/>
              </a:solidFill>
              <a:latin typeface="Arial" panose="020B0604020202020204" pitchFamily="34" charset="0"/>
              <a:ea typeface="Calibri" panose="020F0502020204030204" pitchFamily="34" charset="0"/>
              <a:cs typeface="Arial" panose="020B0604020202020204" pitchFamily="34" charset="0"/>
            </a:endParaRPr>
          </a:p>
          <a:p>
            <a:pPr algn="just">
              <a:spcBef>
                <a:spcPts val="600"/>
              </a:spcBef>
              <a:spcAft>
                <a:spcPts val="0"/>
              </a:spcAft>
            </a:pPr>
            <a:r>
              <a:rPr lang="en-US"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i="1" dirty="0" smtClean="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i="1" dirty="0" err="1" smtClean="0">
                <a:solidFill>
                  <a:schemeClr val="tx1"/>
                </a:solidFill>
                <a:latin typeface="Arial" panose="020B0604020202020204" pitchFamily="34" charset="0"/>
                <a:ea typeface="Calibri" panose="020F0502020204030204" pitchFamily="34" charset="0"/>
                <a:cs typeface="Arial" panose="020B0604020202020204" pitchFamily="34" charset="0"/>
              </a:rPr>
              <a:t>Anh</a:t>
            </a:r>
            <a:r>
              <a:rPr lang="en-US" i="1" dirty="0" smtClean="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i="1" dirty="0">
                <a:solidFill>
                  <a:schemeClr val="tx1"/>
                </a:solidFill>
                <a:latin typeface="Arial" panose="020B0604020202020204" pitchFamily="34" charset="0"/>
                <a:ea typeface="Calibri" panose="020F0502020204030204" pitchFamily="34" charset="0"/>
                <a:cs typeface="Arial" panose="020B0604020202020204" pitchFamily="34" charset="0"/>
              </a:rPr>
              <a:t>Sáu vẫn ngồi im </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a:t>
            </a:r>
          </a:p>
          <a:p>
            <a:pPr algn="r">
              <a:spcBef>
                <a:spcPts val="600"/>
              </a:spcBef>
              <a:spcAft>
                <a:spcPts val="0"/>
              </a:spcAft>
            </a:pPr>
            <a:r>
              <a:rPr lang="en-US" dirty="0" smtClean="0">
                <a:solidFill>
                  <a:schemeClr val="tx1"/>
                </a:solidFill>
                <a:latin typeface="Arial" panose="020B0604020202020204" pitchFamily="34" charset="0"/>
                <a:ea typeface="Calibri" panose="020F0502020204030204" pitchFamily="34" charset="0"/>
                <a:cs typeface="Arial" panose="020B0604020202020204" pitchFamily="34" charset="0"/>
              </a:rPr>
              <a:t>(</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Nguyễn Quang Sáng, </a:t>
            </a:r>
            <a:r>
              <a:rPr lang="en-US" i="1" dirty="0">
                <a:solidFill>
                  <a:schemeClr val="tx1"/>
                </a:solidFill>
                <a:latin typeface="Arial" panose="020B0604020202020204" pitchFamily="34" charset="0"/>
                <a:ea typeface="Calibri" panose="020F0502020204030204" pitchFamily="34" charset="0"/>
                <a:cs typeface="Arial" panose="020B0604020202020204" pitchFamily="34" charset="0"/>
              </a:rPr>
              <a:t>Chiếc lược ngà</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a:t>
            </a:r>
          </a:p>
        </p:txBody>
      </p:sp>
      <p:sp>
        <p:nvSpPr>
          <p:cNvPr id="5" name="Rounded Rectangle 4"/>
          <p:cNvSpPr/>
          <p:nvPr/>
        </p:nvSpPr>
        <p:spPr>
          <a:xfrm>
            <a:off x="3124200" y="133350"/>
            <a:ext cx="5822286" cy="101781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lnSpc>
                <a:spcPct val="115000"/>
              </a:lnSpc>
              <a:spcBef>
                <a:spcPts val="0"/>
              </a:spcBef>
              <a:spcAft>
                <a:spcPts val="750"/>
              </a:spcAft>
            </a:pPr>
            <a:r>
              <a:rPr lang="en-US" b="1" dirty="0">
                <a:solidFill>
                  <a:srgbClr val="FFFFFF"/>
                </a:solidFill>
                <a:latin typeface="Arial" panose="020B0604020202020204" pitchFamily="34" charset="0"/>
                <a:ea typeface="Calibri" panose="020F0502020204030204" pitchFamily="34" charset="0"/>
                <a:cs typeface="Times New Roman" panose="02020603050405020304" pitchFamily="18" charset="0"/>
              </a:rPr>
              <a:t>Hàm ý </a:t>
            </a:r>
            <a:r>
              <a:rPr lang="en-US" b="1" dirty="0" err="1">
                <a:solidFill>
                  <a:srgbClr val="FFFFFF"/>
                </a:solidFill>
                <a:latin typeface="Arial" panose="020B0604020202020204" pitchFamily="34" charset="0"/>
                <a:ea typeface="Calibri" panose="020F0502020204030204" pitchFamily="34" charset="0"/>
                <a:cs typeface="Times New Roman" panose="02020603050405020304" pitchFamily="18" charset="0"/>
              </a:rPr>
              <a:t>của</a:t>
            </a:r>
            <a:r>
              <a:rPr lang="en-US" b="1" dirty="0">
                <a:solidFill>
                  <a:srgbClr val="FFFFFF"/>
                </a:solidFill>
                <a:latin typeface="Arial" panose="020B0604020202020204" pitchFamily="34" charset="0"/>
                <a:ea typeface="Calibri" panose="020F0502020204030204" pitchFamily="34" charset="0"/>
                <a:cs typeface="Times New Roman" panose="02020603050405020304" pitchFamily="18" charset="0"/>
              </a:rPr>
              <a:t> </a:t>
            </a:r>
            <a:r>
              <a:rPr lang="en-US" b="1" dirty="0" err="1">
                <a:solidFill>
                  <a:srgbClr val="FFFFFF"/>
                </a:solidFill>
                <a:latin typeface="Arial" panose="020B0604020202020204" pitchFamily="34" charset="0"/>
                <a:ea typeface="Calibri" panose="020F0502020204030204" pitchFamily="34" charset="0"/>
                <a:cs typeface="Times New Roman" panose="02020603050405020304" pitchFamily="18" charset="0"/>
              </a:rPr>
              <a:t>câu</a:t>
            </a:r>
            <a:r>
              <a:rPr lang="en-US" b="1" dirty="0">
                <a:solidFill>
                  <a:srgbClr val="FFFFFF"/>
                </a:solidFill>
                <a:latin typeface="Arial" panose="020B0604020202020204" pitchFamily="34" charset="0"/>
                <a:ea typeface="Calibri" panose="020F0502020204030204" pitchFamily="34" charset="0"/>
                <a:cs typeface="Times New Roman" panose="02020603050405020304" pitchFamily="18" charset="0"/>
              </a:rPr>
              <a:t> in </a:t>
            </a:r>
            <a:r>
              <a:rPr lang="en-US" b="1" dirty="0" err="1">
                <a:solidFill>
                  <a:srgbClr val="FFFFFF"/>
                </a:solidFill>
                <a:latin typeface="Arial" panose="020B0604020202020204" pitchFamily="34" charset="0"/>
                <a:ea typeface="Calibri" panose="020F0502020204030204" pitchFamily="34" charset="0"/>
                <a:cs typeface="Times New Roman" panose="02020603050405020304" pitchFamily="18" charset="0"/>
              </a:rPr>
              <a:t>đậm</a:t>
            </a:r>
            <a:r>
              <a:rPr lang="en-US" b="1" dirty="0">
                <a:solidFill>
                  <a:srgbClr val="FFFFFF"/>
                </a:solidFill>
                <a:latin typeface="Arial" panose="020B0604020202020204" pitchFamily="34" charset="0"/>
                <a:ea typeface="Calibri" panose="020F0502020204030204" pitchFamily="34" charset="0"/>
                <a:cs typeface="Times New Roman" panose="02020603050405020304" pitchFamily="18" charset="0"/>
              </a:rPr>
              <a:t> </a:t>
            </a:r>
            <a:r>
              <a:rPr lang="en-US" b="1" dirty="0" err="1">
                <a:solidFill>
                  <a:srgbClr val="FFFFFF"/>
                </a:solidFill>
                <a:latin typeface="Arial" panose="020B0604020202020204" pitchFamily="34" charset="0"/>
                <a:ea typeface="Calibri" panose="020F0502020204030204" pitchFamily="34" charset="0"/>
                <a:cs typeface="Times New Roman" panose="02020603050405020304" pitchFamily="18" charset="0"/>
              </a:rPr>
              <a:t>dưới</a:t>
            </a:r>
            <a:r>
              <a:rPr lang="en-US" b="1" dirty="0">
                <a:solidFill>
                  <a:srgbClr val="FFFFFF"/>
                </a:solidFill>
                <a:latin typeface="Arial" panose="020B0604020202020204" pitchFamily="34" charset="0"/>
                <a:ea typeface="Calibri" panose="020F0502020204030204" pitchFamily="34" charset="0"/>
                <a:cs typeface="Times New Roman" panose="02020603050405020304" pitchFamily="18" charset="0"/>
              </a:rPr>
              <a:t> </a:t>
            </a:r>
            <a:r>
              <a:rPr lang="en-US" b="1" dirty="0" err="1">
                <a:solidFill>
                  <a:srgbClr val="FFFFFF"/>
                </a:solidFill>
                <a:latin typeface="Arial" panose="020B0604020202020204" pitchFamily="34" charset="0"/>
                <a:ea typeface="Calibri" panose="020F0502020204030204" pitchFamily="34" charset="0"/>
                <a:cs typeface="Times New Roman" panose="02020603050405020304" pitchFamily="18" charset="0"/>
              </a:rPr>
              <a:t>đây</a:t>
            </a:r>
            <a:r>
              <a:rPr lang="en-US" b="1" dirty="0">
                <a:solidFill>
                  <a:srgbClr val="FFFFFF"/>
                </a:solidFill>
                <a:latin typeface="Arial" panose="020B0604020202020204" pitchFamily="34" charset="0"/>
                <a:ea typeface="Calibri" panose="020F0502020204030204" pitchFamily="34" charset="0"/>
                <a:cs typeface="Times New Roman" panose="02020603050405020304" pitchFamily="18" charset="0"/>
              </a:rPr>
              <a:t> </a:t>
            </a:r>
            <a:r>
              <a:rPr lang="en-US" b="1" dirty="0" err="1">
                <a:solidFill>
                  <a:srgbClr val="FFFFFF"/>
                </a:solidFill>
                <a:latin typeface="Arial" panose="020B0604020202020204" pitchFamily="34" charset="0"/>
                <a:ea typeface="Calibri" panose="020F0502020204030204" pitchFamily="34" charset="0"/>
                <a:cs typeface="Times New Roman" panose="02020603050405020304" pitchFamily="18" charset="0"/>
              </a:rPr>
              <a:t>là</a:t>
            </a:r>
            <a:r>
              <a:rPr lang="en-US" b="1" dirty="0">
                <a:solidFill>
                  <a:srgbClr val="FFFFFF"/>
                </a:solidFill>
                <a:latin typeface="Arial" panose="020B0604020202020204" pitchFamily="34" charset="0"/>
                <a:ea typeface="Calibri" panose="020F0502020204030204" pitchFamily="34" charset="0"/>
                <a:cs typeface="Times New Roman" panose="02020603050405020304" pitchFamily="18" charset="0"/>
              </a:rPr>
              <a:t> </a:t>
            </a:r>
            <a:r>
              <a:rPr lang="en-US" b="1" dirty="0" err="1">
                <a:solidFill>
                  <a:srgbClr val="FFFFFF"/>
                </a:solidFill>
                <a:latin typeface="Arial" panose="020B0604020202020204" pitchFamily="34" charset="0"/>
                <a:ea typeface="Calibri" panose="020F0502020204030204" pitchFamily="34" charset="0"/>
                <a:cs typeface="Times New Roman" panose="02020603050405020304" pitchFamily="18" charset="0"/>
              </a:rPr>
              <a:t>gì</a:t>
            </a:r>
            <a:r>
              <a:rPr lang="en-US" b="1" dirty="0">
                <a:solidFill>
                  <a:srgbClr val="FFFFFF"/>
                </a:solidFill>
                <a:latin typeface="Arial" panose="020B0604020202020204" pitchFamily="34" charset="0"/>
                <a:ea typeface="Calibri" panose="020F0502020204030204" pitchFamily="34" charset="0"/>
                <a:cs typeface="Times New Roman" panose="02020603050405020304" pitchFamily="18" charset="0"/>
              </a:rPr>
              <a:t>? </a:t>
            </a:r>
            <a:r>
              <a:rPr lang="en-US" b="1" dirty="0" err="1">
                <a:solidFill>
                  <a:srgbClr val="FFFFFF"/>
                </a:solidFill>
                <a:latin typeface="Arial" panose="020B0604020202020204" pitchFamily="34" charset="0"/>
                <a:ea typeface="Calibri" panose="020F0502020204030204" pitchFamily="34" charset="0"/>
                <a:cs typeface="Times New Roman" panose="02020603050405020304" pitchFamily="18" charset="0"/>
              </a:rPr>
              <a:t>Vì</a:t>
            </a:r>
            <a:r>
              <a:rPr lang="en-US" b="1" dirty="0">
                <a:solidFill>
                  <a:srgbClr val="FFFFFF"/>
                </a:solidFill>
                <a:latin typeface="Arial" panose="020B0604020202020204" pitchFamily="34" charset="0"/>
                <a:ea typeface="Calibri" panose="020F0502020204030204" pitchFamily="34" charset="0"/>
                <a:cs typeface="Times New Roman" panose="02020603050405020304" pitchFamily="18" charset="0"/>
              </a:rPr>
              <a:t> </a:t>
            </a:r>
            <a:r>
              <a:rPr lang="en-US" b="1" dirty="0" err="1">
                <a:solidFill>
                  <a:srgbClr val="FFFFFF"/>
                </a:solidFill>
                <a:latin typeface="Arial" panose="020B0604020202020204" pitchFamily="34" charset="0"/>
                <a:ea typeface="Calibri" panose="020F0502020204030204" pitchFamily="34" charset="0"/>
                <a:cs typeface="Times New Roman" panose="02020603050405020304" pitchFamily="18" charset="0"/>
              </a:rPr>
              <a:t>sao</a:t>
            </a:r>
            <a:r>
              <a:rPr lang="en-US" b="1" dirty="0">
                <a:solidFill>
                  <a:srgbClr val="FFFFFF"/>
                </a:solidFill>
                <a:latin typeface="Arial" panose="020B0604020202020204" pitchFamily="34" charset="0"/>
                <a:ea typeface="Calibri" panose="020F0502020204030204" pitchFamily="34" charset="0"/>
                <a:cs typeface="Times New Roman" panose="02020603050405020304" pitchFamily="18" charset="0"/>
              </a:rPr>
              <a:t> </a:t>
            </a:r>
            <a:r>
              <a:rPr lang="en-US" b="1" dirty="0" err="1">
                <a:solidFill>
                  <a:srgbClr val="FFFFFF"/>
                </a:solidFill>
                <a:latin typeface="Arial" panose="020B0604020202020204" pitchFamily="34" charset="0"/>
                <a:ea typeface="Calibri" panose="020F0502020204030204" pitchFamily="34" charset="0"/>
                <a:cs typeface="Times New Roman" panose="02020603050405020304" pitchFamily="18" charset="0"/>
              </a:rPr>
              <a:t>em</a:t>
            </a:r>
            <a:r>
              <a:rPr lang="en-US" b="1" dirty="0">
                <a:solidFill>
                  <a:srgbClr val="FFFFFF"/>
                </a:solidFill>
                <a:latin typeface="Arial" panose="020B0604020202020204" pitchFamily="34" charset="0"/>
                <a:ea typeface="Calibri" panose="020F0502020204030204" pitchFamily="34" charset="0"/>
                <a:cs typeface="Times New Roman" panose="02020603050405020304" pitchFamily="18" charset="0"/>
              </a:rPr>
              <a:t> </a:t>
            </a:r>
            <a:r>
              <a:rPr lang="en-US" b="1" dirty="0" err="1">
                <a:solidFill>
                  <a:srgbClr val="FFFFFF"/>
                </a:solidFill>
                <a:latin typeface="Arial" panose="020B0604020202020204" pitchFamily="34" charset="0"/>
                <a:ea typeface="Calibri" panose="020F0502020204030204" pitchFamily="34" charset="0"/>
                <a:cs typeface="Times New Roman" panose="02020603050405020304" pitchFamily="18" charset="0"/>
              </a:rPr>
              <a:t>bé</a:t>
            </a:r>
            <a:r>
              <a:rPr lang="en-US" b="1" dirty="0">
                <a:solidFill>
                  <a:srgbClr val="FFFFFF"/>
                </a:solidFill>
                <a:latin typeface="Arial" panose="020B0604020202020204" pitchFamily="34" charset="0"/>
                <a:ea typeface="Calibri" panose="020F0502020204030204" pitchFamily="34" charset="0"/>
                <a:cs typeface="Times New Roman" panose="02020603050405020304" pitchFamily="18" charset="0"/>
              </a:rPr>
              <a:t> </a:t>
            </a:r>
            <a:r>
              <a:rPr lang="en-US" b="1" dirty="0" err="1">
                <a:solidFill>
                  <a:srgbClr val="FFFFFF"/>
                </a:solidFill>
                <a:latin typeface="Arial" panose="020B0604020202020204" pitchFamily="34" charset="0"/>
                <a:ea typeface="Calibri" panose="020F0502020204030204" pitchFamily="34" charset="0"/>
                <a:cs typeface="Times New Roman" panose="02020603050405020304" pitchFamily="18" charset="0"/>
              </a:rPr>
              <a:t>không</a:t>
            </a:r>
            <a:r>
              <a:rPr lang="en-US" b="1" dirty="0">
                <a:solidFill>
                  <a:srgbClr val="FFFFFF"/>
                </a:solidFill>
                <a:latin typeface="Arial" panose="020B0604020202020204" pitchFamily="34" charset="0"/>
                <a:ea typeface="Calibri" panose="020F0502020204030204" pitchFamily="34" charset="0"/>
                <a:cs typeface="Times New Roman" panose="02020603050405020304" pitchFamily="18" charset="0"/>
              </a:rPr>
              <a:t> </a:t>
            </a:r>
            <a:r>
              <a:rPr lang="en-US" b="1" dirty="0" err="1">
                <a:solidFill>
                  <a:srgbClr val="FFFFFF"/>
                </a:solidFill>
                <a:latin typeface="Arial" panose="020B0604020202020204" pitchFamily="34" charset="0"/>
                <a:ea typeface="Calibri" panose="020F0502020204030204" pitchFamily="34" charset="0"/>
                <a:cs typeface="Times New Roman" panose="02020603050405020304" pitchFamily="18" charset="0"/>
              </a:rPr>
              <a:t>nói</a:t>
            </a:r>
            <a:r>
              <a:rPr lang="en-US" b="1" dirty="0">
                <a:solidFill>
                  <a:srgbClr val="FFFFFF"/>
                </a:solidFill>
                <a:latin typeface="Arial" panose="020B0604020202020204" pitchFamily="34" charset="0"/>
                <a:ea typeface="Calibri" panose="020F0502020204030204" pitchFamily="34" charset="0"/>
                <a:cs typeface="Times New Roman" panose="02020603050405020304" pitchFamily="18" charset="0"/>
              </a:rPr>
              <a:t> </a:t>
            </a:r>
            <a:r>
              <a:rPr lang="en-US" b="1" dirty="0" err="1">
                <a:solidFill>
                  <a:srgbClr val="FFFFFF"/>
                </a:solidFill>
                <a:latin typeface="Arial" panose="020B0604020202020204" pitchFamily="34" charset="0"/>
                <a:ea typeface="Calibri" panose="020F0502020204030204" pitchFamily="34" charset="0"/>
                <a:cs typeface="Times New Roman" panose="02020603050405020304" pitchFamily="18" charset="0"/>
              </a:rPr>
              <a:t>thẳng</a:t>
            </a:r>
            <a:r>
              <a:rPr lang="en-US" b="1" dirty="0">
                <a:solidFill>
                  <a:srgbClr val="FFFFFF"/>
                </a:solidFill>
                <a:latin typeface="Arial" panose="020B0604020202020204" pitchFamily="34" charset="0"/>
                <a:ea typeface="Calibri" panose="020F0502020204030204" pitchFamily="34" charset="0"/>
                <a:cs typeface="Times New Roman" panose="02020603050405020304" pitchFamily="18" charset="0"/>
              </a:rPr>
              <a:t> </a:t>
            </a:r>
            <a:r>
              <a:rPr lang="en-US" b="1" dirty="0" err="1">
                <a:solidFill>
                  <a:srgbClr val="FFFFFF"/>
                </a:solidFill>
                <a:latin typeface="Arial" panose="020B0604020202020204" pitchFamily="34" charset="0"/>
                <a:ea typeface="Calibri" panose="020F0502020204030204" pitchFamily="34" charset="0"/>
                <a:cs typeface="Times New Roman" panose="02020603050405020304" pitchFamily="18" charset="0"/>
              </a:rPr>
              <a:t>được</a:t>
            </a:r>
            <a:r>
              <a:rPr lang="en-US" b="1" dirty="0">
                <a:solidFill>
                  <a:srgbClr val="FFFFFF"/>
                </a:solidFill>
                <a:latin typeface="Arial" panose="020B0604020202020204" pitchFamily="34" charset="0"/>
                <a:ea typeface="Calibri" panose="020F0502020204030204" pitchFamily="34" charset="0"/>
                <a:cs typeface="Times New Roman" panose="02020603050405020304" pitchFamily="18" charset="0"/>
              </a:rPr>
              <a:t> </a:t>
            </a:r>
            <a:r>
              <a:rPr lang="en-US" b="1" dirty="0" err="1">
                <a:solidFill>
                  <a:srgbClr val="FFFFFF"/>
                </a:solidFill>
                <a:latin typeface="Arial" panose="020B0604020202020204" pitchFamily="34" charset="0"/>
                <a:ea typeface="Calibri" panose="020F0502020204030204" pitchFamily="34" charset="0"/>
                <a:cs typeface="Times New Roman" panose="02020603050405020304" pitchFamily="18" charset="0"/>
              </a:rPr>
              <a:t>mà</a:t>
            </a:r>
            <a:r>
              <a:rPr lang="en-US" b="1" dirty="0">
                <a:solidFill>
                  <a:srgbClr val="FFFFFF"/>
                </a:solidFill>
                <a:latin typeface="Arial" panose="020B0604020202020204" pitchFamily="34" charset="0"/>
                <a:ea typeface="Calibri" panose="020F0502020204030204" pitchFamily="34" charset="0"/>
                <a:cs typeface="Times New Roman" panose="02020603050405020304" pitchFamily="18" charset="0"/>
              </a:rPr>
              <a:t> </a:t>
            </a:r>
            <a:r>
              <a:rPr lang="en-US" b="1" dirty="0" err="1">
                <a:solidFill>
                  <a:srgbClr val="FFFFFF"/>
                </a:solidFill>
                <a:latin typeface="Arial" panose="020B0604020202020204" pitchFamily="34" charset="0"/>
                <a:ea typeface="Calibri" panose="020F0502020204030204" pitchFamily="34" charset="0"/>
                <a:cs typeface="Times New Roman" panose="02020603050405020304" pitchFamily="18" charset="0"/>
              </a:rPr>
              <a:t>phải</a:t>
            </a:r>
            <a:r>
              <a:rPr lang="en-US" b="1" dirty="0">
                <a:solidFill>
                  <a:srgbClr val="FFFFFF"/>
                </a:solidFill>
                <a:latin typeface="Arial" panose="020B0604020202020204" pitchFamily="34" charset="0"/>
                <a:ea typeface="Calibri" panose="020F0502020204030204" pitchFamily="34" charset="0"/>
                <a:cs typeface="Times New Roman" panose="02020603050405020304" pitchFamily="18" charset="0"/>
              </a:rPr>
              <a:t> </a:t>
            </a:r>
            <a:r>
              <a:rPr lang="en-US" b="1" dirty="0" err="1">
                <a:solidFill>
                  <a:srgbClr val="FFFFFF"/>
                </a:solidFill>
                <a:latin typeface="Arial" panose="020B0604020202020204" pitchFamily="34" charset="0"/>
                <a:ea typeface="Calibri" panose="020F0502020204030204" pitchFamily="34" charset="0"/>
                <a:cs typeface="Times New Roman" panose="02020603050405020304" pitchFamily="18" charset="0"/>
              </a:rPr>
              <a:t>sử</a:t>
            </a:r>
            <a:r>
              <a:rPr lang="en-US" b="1" dirty="0">
                <a:solidFill>
                  <a:srgbClr val="FFFFFF"/>
                </a:solidFill>
                <a:latin typeface="Arial" panose="020B0604020202020204" pitchFamily="34" charset="0"/>
                <a:ea typeface="Calibri" panose="020F0502020204030204" pitchFamily="34" charset="0"/>
                <a:cs typeface="Times New Roman" panose="02020603050405020304" pitchFamily="18" charset="0"/>
              </a:rPr>
              <a:t> </a:t>
            </a:r>
            <a:r>
              <a:rPr lang="en-US" b="1" dirty="0" err="1">
                <a:solidFill>
                  <a:srgbClr val="FFFFFF"/>
                </a:solidFill>
                <a:latin typeface="Arial" panose="020B0604020202020204" pitchFamily="34" charset="0"/>
                <a:ea typeface="Calibri" panose="020F0502020204030204" pitchFamily="34" charset="0"/>
                <a:cs typeface="Times New Roman" panose="02020603050405020304" pitchFamily="18" charset="0"/>
              </a:rPr>
              <a:t>dụng</a:t>
            </a:r>
            <a:r>
              <a:rPr lang="en-US" b="1" dirty="0">
                <a:solidFill>
                  <a:srgbClr val="FFFFFF"/>
                </a:solidFill>
                <a:latin typeface="Arial" panose="020B0604020202020204" pitchFamily="34" charset="0"/>
                <a:ea typeface="Calibri" panose="020F0502020204030204" pitchFamily="34" charset="0"/>
                <a:cs typeface="Times New Roman" panose="02020603050405020304" pitchFamily="18" charset="0"/>
              </a:rPr>
              <a:t> </a:t>
            </a:r>
            <a:r>
              <a:rPr lang="en-US" b="1" dirty="0" err="1">
                <a:solidFill>
                  <a:srgbClr val="FFFFFF"/>
                </a:solidFill>
                <a:latin typeface="Arial" panose="020B0604020202020204" pitchFamily="34" charset="0"/>
                <a:ea typeface="Calibri" panose="020F0502020204030204" pitchFamily="34" charset="0"/>
                <a:cs typeface="Times New Roman" panose="02020603050405020304" pitchFamily="18" charset="0"/>
              </a:rPr>
              <a:t>hàm</a:t>
            </a:r>
            <a:r>
              <a:rPr lang="en-US" b="1" dirty="0">
                <a:solidFill>
                  <a:srgbClr val="FFFFFF"/>
                </a:solidFill>
                <a:latin typeface="Arial" panose="020B0604020202020204" pitchFamily="34" charset="0"/>
                <a:ea typeface="Calibri" panose="020F0502020204030204" pitchFamily="34" charset="0"/>
                <a:cs typeface="Times New Roman" panose="02020603050405020304" pitchFamily="18" charset="0"/>
              </a:rPr>
              <a:t> ý? </a:t>
            </a:r>
            <a:r>
              <a:rPr lang="en-US" b="1" dirty="0" err="1">
                <a:solidFill>
                  <a:srgbClr val="FFFFFF"/>
                </a:solidFill>
                <a:latin typeface="Arial" panose="020B0604020202020204" pitchFamily="34" charset="0"/>
                <a:ea typeface="Calibri" panose="020F0502020204030204" pitchFamily="34" charset="0"/>
                <a:cs typeface="Times New Roman" panose="02020603050405020304" pitchFamily="18" charset="0"/>
              </a:rPr>
              <a:t>Việc</a:t>
            </a:r>
            <a:r>
              <a:rPr lang="en-US" b="1" dirty="0">
                <a:solidFill>
                  <a:srgbClr val="FFFFFF"/>
                </a:solidFill>
                <a:latin typeface="Arial" panose="020B0604020202020204" pitchFamily="34" charset="0"/>
                <a:ea typeface="Calibri" panose="020F0502020204030204" pitchFamily="34" charset="0"/>
                <a:cs typeface="Times New Roman" panose="02020603050405020304" pitchFamily="18" charset="0"/>
              </a:rPr>
              <a:t> </a:t>
            </a:r>
            <a:r>
              <a:rPr lang="en-US" b="1" dirty="0" err="1">
                <a:solidFill>
                  <a:srgbClr val="FFFFFF"/>
                </a:solidFill>
                <a:latin typeface="Arial" panose="020B0604020202020204" pitchFamily="34" charset="0"/>
                <a:ea typeface="Calibri" panose="020F0502020204030204" pitchFamily="34" charset="0"/>
                <a:cs typeface="Times New Roman" panose="02020603050405020304" pitchFamily="18" charset="0"/>
              </a:rPr>
              <a:t>sử</a:t>
            </a:r>
            <a:r>
              <a:rPr lang="en-US" b="1" dirty="0">
                <a:solidFill>
                  <a:srgbClr val="FFFFFF"/>
                </a:solidFill>
                <a:latin typeface="Arial" panose="020B0604020202020204" pitchFamily="34" charset="0"/>
                <a:ea typeface="Calibri" panose="020F0502020204030204" pitchFamily="34" charset="0"/>
                <a:cs typeface="Times New Roman" panose="02020603050405020304" pitchFamily="18" charset="0"/>
              </a:rPr>
              <a:t> </a:t>
            </a:r>
            <a:r>
              <a:rPr lang="en-US" b="1" dirty="0" err="1">
                <a:solidFill>
                  <a:srgbClr val="FFFFFF"/>
                </a:solidFill>
                <a:latin typeface="Arial" panose="020B0604020202020204" pitchFamily="34" charset="0"/>
                <a:ea typeface="Calibri" panose="020F0502020204030204" pitchFamily="34" charset="0"/>
                <a:cs typeface="Times New Roman" panose="02020603050405020304" pitchFamily="18" charset="0"/>
              </a:rPr>
              <a:t>dụng</a:t>
            </a:r>
            <a:r>
              <a:rPr lang="en-US" b="1" dirty="0">
                <a:solidFill>
                  <a:srgbClr val="FFFFFF"/>
                </a:solidFill>
                <a:latin typeface="Arial" panose="020B0604020202020204" pitchFamily="34" charset="0"/>
                <a:ea typeface="Calibri" panose="020F0502020204030204" pitchFamily="34" charset="0"/>
                <a:cs typeface="Times New Roman" panose="02020603050405020304" pitchFamily="18" charset="0"/>
              </a:rPr>
              <a:t> </a:t>
            </a:r>
            <a:r>
              <a:rPr lang="en-US" b="1" dirty="0" err="1">
                <a:solidFill>
                  <a:srgbClr val="FFFFFF"/>
                </a:solidFill>
                <a:latin typeface="Arial" panose="020B0604020202020204" pitchFamily="34" charset="0"/>
                <a:ea typeface="Calibri" panose="020F0502020204030204" pitchFamily="34" charset="0"/>
                <a:cs typeface="Times New Roman" panose="02020603050405020304" pitchFamily="18" charset="0"/>
              </a:rPr>
              <a:t>hàm</a:t>
            </a:r>
            <a:r>
              <a:rPr lang="en-US" b="1" dirty="0">
                <a:solidFill>
                  <a:srgbClr val="FFFFFF"/>
                </a:solidFill>
                <a:latin typeface="Arial" panose="020B0604020202020204" pitchFamily="34" charset="0"/>
                <a:ea typeface="Calibri" panose="020F0502020204030204" pitchFamily="34" charset="0"/>
                <a:cs typeface="Times New Roman" panose="02020603050405020304" pitchFamily="18" charset="0"/>
              </a:rPr>
              <a:t> ý </a:t>
            </a:r>
            <a:r>
              <a:rPr lang="en-US" b="1" dirty="0" err="1">
                <a:solidFill>
                  <a:srgbClr val="FFFFFF"/>
                </a:solidFill>
                <a:latin typeface="Arial" panose="020B0604020202020204" pitchFamily="34" charset="0"/>
                <a:ea typeface="Calibri" panose="020F0502020204030204" pitchFamily="34" charset="0"/>
                <a:cs typeface="Times New Roman" panose="02020603050405020304" pitchFamily="18" charset="0"/>
              </a:rPr>
              <a:t>có</a:t>
            </a:r>
            <a:r>
              <a:rPr lang="en-US" b="1" dirty="0">
                <a:solidFill>
                  <a:srgbClr val="FFFFFF"/>
                </a:solidFill>
                <a:latin typeface="Arial" panose="020B0604020202020204" pitchFamily="34" charset="0"/>
                <a:ea typeface="Calibri" panose="020F0502020204030204" pitchFamily="34" charset="0"/>
                <a:cs typeface="Times New Roman" panose="02020603050405020304" pitchFamily="18" charset="0"/>
              </a:rPr>
              <a:t> </a:t>
            </a:r>
            <a:r>
              <a:rPr lang="en-US" b="1" dirty="0" err="1">
                <a:solidFill>
                  <a:srgbClr val="FFFFFF"/>
                </a:solidFill>
                <a:latin typeface="Arial" panose="020B0604020202020204" pitchFamily="34" charset="0"/>
                <a:ea typeface="Calibri" panose="020F0502020204030204" pitchFamily="34" charset="0"/>
                <a:cs typeface="Times New Roman" panose="02020603050405020304" pitchFamily="18" charset="0"/>
              </a:rPr>
              <a:t>thành</a:t>
            </a:r>
            <a:r>
              <a:rPr lang="en-US" b="1" dirty="0">
                <a:solidFill>
                  <a:srgbClr val="FFFFFF"/>
                </a:solidFill>
                <a:latin typeface="Arial" panose="020B0604020202020204" pitchFamily="34" charset="0"/>
                <a:ea typeface="Calibri" panose="020F0502020204030204" pitchFamily="34" charset="0"/>
                <a:cs typeface="Times New Roman" panose="02020603050405020304" pitchFamily="18" charset="0"/>
              </a:rPr>
              <a:t> </a:t>
            </a:r>
            <a:r>
              <a:rPr lang="en-US" b="1" dirty="0" err="1">
                <a:solidFill>
                  <a:srgbClr val="FFFFFF"/>
                </a:solidFill>
                <a:latin typeface="Arial" panose="020B0604020202020204" pitchFamily="34" charset="0"/>
                <a:ea typeface="Calibri" panose="020F0502020204030204" pitchFamily="34" charset="0"/>
                <a:cs typeface="Times New Roman" panose="02020603050405020304" pitchFamily="18" charset="0"/>
              </a:rPr>
              <a:t>công</a:t>
            </a:r>
            <a:r>
              <a:rPr lang="en-US" b="1" dirty="0">
                <a:solidFill>
                  <a:srgbClr val="FFFFFF"/>
                </a:solidFill>
                <a:latin typeface="Arial" panose="020B0604020202020204" pitchFamily="34" charset="0"/>
                <a:ea typeface="Calibri" panose="020F0502020204030204" pitchFamily="34" charset="0"/>
                <a:cs typeface="Times New Roman" panose="02020603050405020304" pitchFamily="18" charset="0"/>
              </a:rPr>
              <a:t> </a:t>
            </a:r>
            <a:r>
              <a:rPr lang="en-US" b="1" dirty="0" err="1">
                <a:solidFill>
                  <a:srgbClr val="FFFFFF"/>
                </a:solidFill>
                <a:latin typeface="Arial" panose="020B0604020202020204" pitchFamily="34" charset="0"/>
                <a:ea typeface="Calibri" panose="020F0502020204030204" pitchFamily="34" charset="0"/>
                <a:cs typeface="Times New Roman" panose="02020603050405020304" pitchFamily="18" charset="0"/>
              </a:rPr>
              <a:t>không</a:t>
            </a:r>
            <a:r>
              <a:rPr lang="en-US" b="1" dirty="0">
                <a:solidFill>
                  <a:srgbClr val="FFFFFF"/>
                </a:solidFill>
                <a:latin typeface="Arial" panose="020B0604020202020204" pitchFamily="34" charset="0"/>
                <a:ea typeface="Calibri" panose="020F0502020204030204" pitchFamily="34" charset="0"/>
                <a:cs typeface="Times New Roman" panose="02020603050405020304" pitchFamily="18" charset="0"/>
              </a:rPr>
              <a:t>? </a:t>
            </a:r>
            <a:r>
              <a:rPr lang="en-US" b="1" dirty="0" err="1">
                <a:solidFill>
                  <a:srgbClr val="FFFFFF"/>
                </a:solidFill>
                <a:latin typeface="Arial" panose="020B0604020202020204" pitchFamily="34" charset="0"/>
                <a:ea typeface="Calibri" panose="020F0502020204030204" pitchFamily="34" charset="0"/>
                <a:cs typeface="Times New Roman" panose="02020603050405020304" pitchFamily="18" charset="0"/>
              </a:rPr>
              <a:t>Vì</a:t>
            </a:r>
            <a:r>
              <a:rPr lang="en-US" b="1" dirty="0">
                <a:solidFill>
                  <a:srgbClr val="FFFFFF"/>
                </a:solidFill>
                <a:latin typeface="Arial" panose="020B0604020202020204" pitchFamily="34" charset="0"/>
                <a:ea typeface="Calibri" panose="020F0502020204030204" pitchFamily="34" charset="0"/>
                <a:cs typeface="Times New Roman" panose="02020603050405020304" pitchFamily="18" charset="0"/>
              </a:rPr>
              <a:t> </a:t>
            </a:r>
            <a:r>
              <a:rPr lang="en-US" b="1" dirty="0" err="1">
                <a:solidFill>
                  <a:srgbClr val="FFFFFF"/>
                </a:solidFill>
                <a:latin typeface="Arial" panose="020B0604020202020204" pitchFamily="34" charset="0"/>
                <a:ea typeface="Calibri" panose="020F0502020204030204" pitchFamily="34" charset="0"/>
                <a:cs typeface="Times New Roman" panose="02020603050405020304" pitchFamily="18" charset="0"/>
              </a:rPr>
              <a:t>sao</a:t>
            </a:r>
            <a:r>
              <a:rPr lang="en-US" b="1" dirty="0">
                <a:solidFill>
                  <a:srgbClr val="FFFFFF"/>
                </a:solidFill>
                <a:latin typeface="Arial" panose="020B0604020202020204" pitchFamily="34" charset="0"/>
                <a:ea typeface="Calibri" panose="020F0502020204030204" pitchFamily="34" charset="0"/>
                <a:cs typeface="Times New Roman" panose="02020603050405020304" pitchFamily="18" charset="0"/>
              </a:rPr>
              <a:t>?</a:t>
            </a:r>
            <a:endParaRPr lang="en-US"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5156448" y="1324917"/>
            <a:ext cx="3606552" cy="3701013"/>
          </a:xfrm>
          <a:prstGeom prst="rect">
            <a:avLst/>
          </a:prstGeom>
        </p:spPr>
        <p:txBody>
          <a:bodyPr wrap="square" lIns="68580" tIns="34290" rIns="68580" bIns="34290">
            <a:spAutoFit/>
          </a:bodyPr>
          <a:lstStyle/>
          <a:p>
            <a:pPr algn="just">
              <a:spcBef>
                <a:spcPts val="1200"/>
              </a:spcBef>
              <a:spcAft>
                <a:spcPts val="0"/>
              </a:spcAft>
            </a:pPr>
            <a:r>
              <a:rPr lang="en-US" dirty="0" smtClean="0">
                <a:latin typeface="Arial" panose="020B0604020202020204" pitchFamily="34" charset="0"/>
                <a:ea typeface="Calibri" panose="020F0502020204030204" pitchFamily="34" charset="0"/>
                <a:cs typeface="Times New Roman" panose="02020603050405020304" pitchFamily="18" charset="0"/>
              </a:rPr>
              <a:t>- Hàm </a:t>
            </a:r>
            <a:r>
              <a:rPr lang="en-US" dirty="0">
                <a:latin typeface="Arial" panose="020B0604020202020204" pitchFamily="34" charset="0"/>
                <a:ea typeface="Calibri" panose="020F0502020204030204" pitchFamily="34" charset="0"/>
                <a:cs typeface="Times New Roman" panose="02020603050405020304" pitchFamily="18" charset="0"/>
              </a:rPr>
              <a:t>ý </a:t>
            </a:r>
            <a:r>
              <a:rPr lang="en-US" dirty="0" err="1">
                <a:latin typeface="Arial" panose="020B0604020202020204" pitchFamily="34" charset="0"/>
                <a:ea typeface="Calibri" panose="020F0502020204030204" pitchFamily="34" charset="0"/>
                <a:cs typeface="Times New Roman" panose="02020603050405020304" pitchFamily="18" charset="0"/>
              </a:rPr>
              <a:t>câu</a:t>
            </a:r>
            <a:r>
              <a:rPr lang="en-US" dirty="0">
                <a:latin typeface="Arial" panose="020B0604020202020204" pitchFamily="34" charset="0"/>
                <a:ea typeface="Calibri" panose="020F0502020204030204" pitchFamily="34" charset="0"/>
                <a:cs typeface="Times New Roman" panose="02020603050405020304" pitchFamily="18" charset="0"/>
              </a:rPr>
              <a:t> in đậm: Chắt giùm nước để cơm khỏi nhão.</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1200"/>
              </a:spcBef>
              <a:spcAft>
                <a:spcPts val="0"/>
              </a:spcAft>
            </a:pPr>
            <a:r>
              <a:rPr lang="en-US" dirty="0" smtClean="0">
                <a:latin typeface="Arial" panose="020B0604020202020204" pitchFamily="34" charset="0"/>
                <a:ea typeface="Calibri" panose="020F0502020204030204" pitchFamily="34" charset="0"/>
                <a:cs typeface="Times New Roman" panose="02020603050405020304" pitchFamily="18" charset="0"/>
              </a:rPr>
              <a:t>- Em </a:t>
            </a:r>
            <a:r>
              <a:rPr lang="en-US" dirty="0">
                <a:latin typeface="Arial" panose="020B0604020202020204" pitchFamily="34" charset="0"/>
                <a:ea typeface="Calibri" panose="020F0502020204030204" pitchFamily="34" charset="0"/>
                <a:cs typeface="Times New Roman" panose="02020603050405020304" pitchFamily="18" charset="0"/>
              </a:rPr>
              <a:t>bé phải dùng </a:t>
            </a:r>
            <a:r>
              <a:rPr lang="en-US" dirty="0" err="1">
                <a:latin typeface="Arial" panose="020B0604020202020204" pitchFamily="34" charset="0"/>
                <a:ea typeface="Calibri" panose="020F0502020204030204" pitchFamily="34" charset="0"/>
                <a:cs typeface="Times New Roman" panose="02020603050405020304" pitchFamily="18" charset="0"/>
              </a:rPr>
              <a:t>hàm</a:t>
            </a:r>
            <a:r>
              <a:rPr lang="en-US" dirty="0">
                <a:latin typeface="Arial" panose="020B0604020202020204" pitchFamily="34" charset="0"/>
                <a:ea typeface="Calibri" panose="020F0502020204030204" pitchFamily="34" charset="0"/>
                <a:cs typeface="Times New Roman" panose="02020603050405020304" pitchFamily="18" charset="0"/>
              </a:rPr>
              <a:t> ý vì trước đó em bé đã nói </a:t>
            </a:r>
            <a:r>
              <a:rPr lang="en-US" dirty="0" err="1">
                <a:latin typeface="Arial" panose="020B0604020202020204" pitchFamily="34" charset="0"/>
                <a:ea typeface="Calibri" panose="020F0502020204030204" pitchFamily="34" charset="0"/>
                <a:cs typeface="Times New Roman" panose="02020603050405020304" pitchFamily="18" charset="0"/>
              </a:rPr>
              <a:t>thẳng</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i="1" dirty="0" err="1" smtClean="0">
                <a:solidFill>
                  <a:srgbClr val="FFFF00"/>
                </a:solidFill>
                <a:latin typeface="Arial" panose="020B0604020202020204" pitchFamily="34" charset="0"/>
                <a:ea typeface="Calibri" panose="020F0502020204030204" pitchFamily="34" charset="0"/>
                <a:cs typeface="Times New Roman" panose="02020603050405020304" pitchFamily="18" charset="0"/>
              </a:rPr>
              <a:t>Cơm</a:t>
            </a:r>
            <a:r>
              <a:rPr lang="en-US" i="1"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en-US" i="1" dirty="0">
                <a:solidFill>
                  <a:srgbClr val="FFFF00"/>
                </a:solidFill>
                <a:latin typeface="Arial" panose="020B0604020202020204" pitchFamily="34" charset="0"/>
                <a:ea typeface="Calibri" panose="020F0502020204030204" pitchFamily="34" charset="0"/>
                <a:cs typeface="Times New Roman" panose="02020603050405020304" pitchFamily="18" charset="0"/>
              </a:rPr>
              <a:t>sôi rồi, chắt nước </a:t>
            </a:r>
            <a:r>
              <a:rPr lang="en-US" i="1"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giùm</a:t>
            </a:r>
            <a:r>
              <a:rPr lang="en-US" i="1"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en-US" i="1" dirty="0" err="1" smtClean="0">
                <a:solidFill>
                  <a:srgbClr val="FFFF00"/>
                </a:solidFill>
                <a:latin typeface="Arial" panose="020B0604020202020204" pitchFamily="34" charset="0"/>
                <a:ea typeface="Calibri" panose="020F0502020204030204" pitchFamily="34" charset="0"/>
                <a:cs typeface="Times New Roman" panose="02020603050405020304" pitchFamily="18" charset="0"/>
              </a:rPr>
              <a:t>cái</a:t>
            </a:r>
            <a:r>
              <a:rPr lang="en-US" dirty="0" smtClean="0">
                <a:latin typeface="Arial" panose="020B0604020202020204" pitchFamily="34" charset="0"/>
                <a:ea typeface="Calibri" panose="020F0502020204030204" pitchFamily="34" charset="0"/>
                <a:cs typeface="Times New Roman" panose="02020603050405020304" pitchFamily="18" charset="0"/>
              </a:rPr>
              <a:t> </a:t>
            </a:r>
            <a:r>
              <a:rPr lang="en-US" dirty="0">
                <a:latin typeface="Arial" panose="020B0604020202020204" pitchFamily="34" charset="0"/>
                <a:ea typeface="Calibri" panose="020F0502020204030204" pitchFamily="34" charset="0"/>
                <a:cs typeface="Times New Roman" panose="02020603050405020304" pitchFamily="18" charset="0"/>
              </a:rPr>
              <a:t>mà không có hiệu </a:t>
            </a:r>
            <a:r>
              <a:rPr lang="en-US" dirty="0" smtClean="0">
                <a:latin typeface="Arial" panose="020B0604020202020204" pitchFamily="34" charset="0"/>
                <a:ea typeface="Calibri" panose="020F0502020204030204" pitchFamily="34" charset="0"/>
                <a:cs typeface="Times New Roman" panose="02020603050405020304" pitchFamily="18" charset="0"/>
              </a:rPr>
              <a:t>quả</a:t>
            </a:r>
            <a:r>
              <a:rPr lang="en-US" dirty="0">
                <a:latin typeface="Arial" panose="020B0604020202020204" pitchFamily="34" charset="0"/>
                <a:ea typeface="Calibri" panose="020F0502020204030204" pitchFamily="34" charset="0"/>
                <a:cs typeface="Times New Roman" panose="02020603050405020304" pitchFamily="18" charset="0"/>
              </a:rPr>
              <a:t>.</a:t>
            </a:r>
            <a:r>
              <a:rPr lang="en-US" dirty="0" smtClean="0">
                <a:latin typeface="Arial" panose="020B0604020202020204" pitchFamily="34" charset="0"/>
                <a:ea typeface="Calibri" panose="020F0502020204030204" pitchFamily="34" charset="0"/>
                <a:cs typeface="Times New Roman" panose="02020603050405020304" pitchFamily="18" charset="0"/>
              </a:rPr>
              <a:t> Hơn </a:t>
            </a:r>
            <a:r>
              <a:rPr lang="en-US" dirty="0">
                <a:latin typeface="Arial" panose="020B0604020202020204" pitchFamily="34" charset="0"/>
                <a:ea typeface="Calibri" panose="020F0502020204030204" pitchFamily="34" charset="0"/>
                <a:cs typeface="Times New Roman" panose="02020603050405020304" pitchFamily="18" charset="0"/>
              </a:rPr>
              <a:t>nữa lần thứ hai này có phần khẩn cấp về thời gian (để lâu cơm sẽ </a:t>
            </a:r>
            <a:r>
              <a:rPr lang="en-US" dirty="0" err="1">
                <a:latin typeface="Arial" panose="020B0604020202020204" pitchFamily="34" charset="0"/>
                <a:ea typeface="Calibri" panose="020F0502020204030204" pitchFamily="34" charset="0"/>
                <a:cs typeface="Times New Roman" panose="02020603050405020304" pitchFamily="18" charset="0"/>
              </a:rPr>
              <a:t>nhão</a:t>
            </a:r>
            <a:r>
              <a:rPr lang="en-US" dirty="0" smtClean="0">
                <a:latin typeface="Arial" panose="020B0604020202020204" pitchFamily="34"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1200"/>
              </a:spcBef>
              <a:spcAft>
                <a:spcPts val="0"/>
              </a:spcAft>
            </a:pPr>
            <a:r>
              <a:rPr lang="en-US" dirty="0" smtClean="0">
                <a:latin typeface="Arial" panose="020B0604020202020204" pitchFamily="34" charset="0"/>
                <a:ea typeface="Calibri" panose="020F0502020204030204" pitchFamily="34" charset="0"/>
                <a:cs typeface="Times New Roman" panose="02020603050405020304" pitchFamily="18" charset="0"/>
              </a:rPr>
              <a:t>- Việc </a:t>
            </a:r>
            <a:r>
              <a:rPr lang="en-US" dirty="0">
                <a:latin typeface="Arial" panose="020B0604020202020204" pitchFamily="34" charset="0"/>
                <a:ea typeface="Calibri" panose="020F0502020204030204" pitchFamily="34" charset="0"/>
                <a:cs typeface="Times New Roman" panose="02020603050405020304" pitchFamily="18" charset="0"/>
              </a:rPr>
              <a:t>sử dụng </a:t>
            </a:r>
            <a:r>
              <a:rPr lang="en-US" dirty="0" err="1">
                <a:latin typeface="Arial" panose="020B0604020202020204" pitchFamily="34" charset="0"/>
                <a:ea typeface="Calibri" panose="020F0502020204030204" pitchFamily="34" charset="0"/>
                <a:cs typeface="Times New Roman" panose="02020603050405020304" pitchFamily="18" charset="0"/>
              </a:rPr>
              <a:t>hàm</a:t>
            </a:r>
            <a:r>
              <a:rPr lang="en-US" dirty="0">
                <a:latin typeface="Arial" panose="020B0604020202020204" pitchFamily="34" charset="0"/>
                <a:ea typeface="Calibri" panose="020F0502020204030204" pitchFamily="34" charset="0"/>
                <a:cs typeface="Times New Roman" panose="02020603050405020304" pitchFamily="18" charset="0"/>
              </a:rPr>
              <a:t> ý không thành công vì người nghe tỏ ra không cộng </a:t>
            </a:r>
            <a:r>
              <a:rPr lang="en-US" dirty="0" err="1">
                <a:latin typeface="Arial" panose="020B0604020202020204" pitchFamily="34" charset="0"/>
                <a:ea typeface="Calibri" panose="020F0502020204030204" pitchFamily="34" charset="0"/>
                <a:cs typeface="Times New Roman" panose="02020603050405020304" pitchFamily="18" charset="0"/>
              </a:rPr>
              <a:t>tác</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i="1" dirty="0" err="1" smtClean="0">
                <a:solidFill>
                  <a:srgbClr val="FFFF00"/>
                </a:solidFill>
                <a:latin typeface="Arial" panose="020B0604020202020204" pitchFamily="34" charset="0"/>
                <a:ea typeface="Calibri" panose="020F0502020204030204" pitchFamily="34" charset="0"/>
                <a:cs typeface="Times New Roman" panose="02020603050405020304" pitchFamily="18" charset="0"/>
              </a:rPr>
              <a:t>Anh</a:t>
            </a:r>
            <a:r>
              <a:rPr lang="en-US" i="1" dirty="0" smtClean="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en-US" i="1" dirty="0">
                <a:solidFill>
                  <a:srgbClr val="FFFF00"/>
                </a:solidFill>
                <a:latin typeface="Arial" panose="020B0604020202020204" pitchFamily="34" charset="0"/>
                <a:ea typeface="Calibri" panose="020F0502020204030204" pitchFamily="34" charset="0"/>
                <a:cs typeface="Times New Roman" panose="02020603050405020304" pitchFamily="18" charset="0"/>
              </a:rPr>
              <a:t>Sáu vẫn </a:t>
            </a:r>
            <a:r>
              <a:rPr lang="en-US" i="1" dirty="0" err="1">
                <a:solidFill>
                  <a:srgbClr val="FFFF00"/>
                </a:solidFill>
                <a:latin typeface="Arial" panose="020B0604020202020204" pitchFamily="34" charset="0"/>
                <a:ea typeface="Calibri" panose="020F0502020204030204" pitchFamily="34" charset="0"/>
                <a:cs typeface="Times New Roman" panose="02020603050405020304" pitchFamily="18" charset="0"/>
              </a:rPr>
              <a:t>ngồi</a:t>
            </a:r>
            <a:r>
              <a:rPr lang="en-US" i="1"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en-US" i="1" dirty="0" err="1" smtClean="0">
                <a:solidFill>
                  <a:srgbClr val="FFFF00"/>
                </a:solidFill>
                <a:latin typeface="Arial" panose="020B0604020202020204" pitchFamily="34" charset="0"/>
                <a:ea typeface="Calibri" panose="020F0502020204030204" pitchFamily="34" charset="0"/>
                <a:cs typeface="Times New Roman" panose="02020603050405020304" pitchFamily="18" charset="0"/>
              </a:rPr>
              <a:t>im</a:t>
            </a:r>
            <a:r>
              <a:rPr lang="en-US" dirty="0" smtClean="0">
                <a:solidFill>
                  <a:srgbClr val="FFFFFF"/>
                </a:solidFill>
                <a:latin typeface="Arial" panose="020B0604020202020204" pitchFamily="34" charset="0"/>
                <a:ea typeface="Calibri" panose="020F0502020204030204" pitchFamily="34" charset="0"/>
                <a:cs typeface="Times New Roman" panose="02020603050405020304" pitchFamily="18" charset="0"/>
              </a:rPr>
              <a:t>.</a:t>
            </a:r>
            <a:endParaRPr lang="en-US" dirty="0">
              <a:solidFill>
                <a:srgbClr val="FFFF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Double Wave 8"/>
          <p:cNvSpPr/>
          <p:nvPr/>
        </p:nvSpPr>
        <p:spPr>
          <a:xfrm>
            <a:off x="152400" y="133876"/>
            <a:ext cx="2819400" cy="443440"/>
          </a:xfrm>
          <a:prstGeom prst="doubleWav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Arial" panose="020B0604020202020204" pitchFamily="34" charset="0"/>
                <a:cs typeface="Arial" panose="020B0604020202020204" pitchFamily="34" charset="0"/>
              </a:rPr>
              <a:t>Bài 2 - SGK </a:t>
            </a:r>
            <a:r>
              <a:rPr lang="en-US" b="1" dirty="0" err="1" smtClean="0">
                <a:solidFill>
                  <a:srgbClr val="FF0000"/>
                </a:solidFill>
                <a:latin typeface="Arial" panose="020B0604020202020204" pitchFamily="34" charset="0"/>
                <a:cs typeface="Arial" panose="020B0604020202020204" pitchFamily="34" charset="0"/>
              </a:rPr>
              <a:t>trang</a:t>
            </a:r>
            <a:r>
              <a:rPr lang="en-US" b="1" dirty="0" smtClean="0">
                <a:solidFill>
                  <a:srgbClr val="FF0000"/>
                </a:solidFill>
                <a:latin typeface="Arial" panose="020B0604020202020204" pitchFamily="34" charset="0"/>
                <a:cs typeface="Arial" panose="020B0604020202020204" pitchFamily="34" charset="0"/>
              </a:rPr>
              <a:t> 92</a:t>
            </a:r>
            <a:endParaRPr lang="en-US"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1245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wipe(up)">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wipe(up)">
                                      <p:cBhvr>
                                        <p:cTn id="28" dur="500"/>
                                        <p:tgtEl>
                                          <p:spTgt spid="7">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wipe(up)">
                                      <p:cBhvr>
                                        <p:cTn id="3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03200" y="819150"/>
            <a:ext cx="4800600" cy="4188326"/>
          </a:xfrm>
          <a:prstGeom prst="rect">
            <a:avLst/>
          </a:prstGeom>
          <a:ln w="28575">
            <a:solidFill>
              <a:srgbClr val="FFC000"/>
            </a:solidFill>
          </a:ln>
        </p:spPr>
        <p:txBody>
          <a:bodyPr wrap="square" lIns="68580" tIns="34290" rIns="68580" bIns="34290">
            <a:spAutoFit/>
          </a:bodyPr>
          <a:lstStyle/>
          <a:p>
            <a:pPr algn="just">
              <a:spcBef>
                <a:spcPts val="200"/>
              </a:spcBef>
              <a:spcAft>
                <a:spcPts val="0"/>
              </a:spcAft>
            </a:pPr>
            <a:r>
              <a:rPr lang="en-US" i="1" dirty="0" smtClean="0"/>
              <a:t>   </a:t>
            </a:r>
            <a:r>
              <a:rPr lang="en-US" b="1" i="1" dirty="0" smtClean="0"/>
              <a:t>Trái </a:t>
            </a:r>
            <a:r>
              <a:rPr lang="en-US" b="1" i="1" dirty="0"/>
              <a:t>đất này là của chúng </a:t>
            </a:r>
            <a:r>
              <a:rPr lang="en-US" b="1" i="1" dirty="0" smtClean="0"/>
              <a:t>mình</a:t>
            </a:r>
          </a:p>
          <a:p>
            <a:pPr algn="just">
              <a:spcBef>
                <a:spcPts val="200"/>
              </a:spcBef>
              <a:spcAft>
                <a:spcPts val="0"/>
              </a:spcAft>
            </a:pPr>
            <a:r>
              <a:rPr lang="en-US" b="1" i="1" dirty="0" smtClean="0"/>
              <a:t>   </a:t>
            </a:r>
            <a:r>
              <a:rPr lang="en-US" b="1" i="1" dirty="0" err="1" smtClean="0"/>
              <a:t>Quả</a:t>
            </a:r>
            <a:r>
              <a:rPr lang="en-US" b="1" i="1" dirty="0" smtClean="0"/>
              <a:t> </a:t>
            </a:r>
            <a:r>
              <a:rPr lang="en-US" b="1" i="1" dirty="0"/>
              <a:t>bóng xanh bay giữa trời xanh</a:t>
            </a:r>
          </a:p>
          <a:p>
            <a:pPr algn="just">
              <a:spcBef>
                <a:spcPts val="200"/>
              </a:spcBef>
              <a:spcAft>
                <a:spcPts val="0"/>
              </a:spcAft>
            </a:pPr>
            <a:r>
              <a:rPr lang="en-US" b="1" i="1" dirty="0" smtClean="0"/>
              <a:t>   </a:t>
            </a:r>
            <a:r>
              <a:rPr lang="en-US" b="1" i="1" u="sng" dirty="0" err="1" smtClean="0"/>
              <a:t>Bồ</a:t>
            </a:r>
            <a:r>
              <a:rPr lang="en-US" b="1" i="1" u="sng" dirty="0" smtClean="0"/>
              <a:t> </a:t>
            </a:r>
            <a:r>
              <a:rPr lang="en-US" b="1" i="1" u="sng" dirty="0" err="1"/>
              <a:t>câu</a:t>
            </a:r>
            <a:r>
              <a:rPr lang="en-US" b="1" i="1" u="sng" dirty="0"/>
              <a:t> ơi, tiếng chim gù thương mến</a:t>
            </a:r>
          </a:p>
          <a:p>
            <a:pPr algn="just">
              <a:spcBef>
                <a:spcPts val="200"/>
              </a:spcBef>
              <a:spcAft>
                <a:spcPts val="0"/>
              </a:spcAft>
            </a:pPr>
            <a:r>
              <a:rPr lang="en-US" b="1" i="1" dirty="0" smtClean="0"/>
              <a:t>   </a:t>
            </a:r>
            <a:r>
              <a:rPr lang="en-US" b="1" i="1" u="sng" dirty="0" err="1" smtClean="0"/>
              <a:t>Hải</a:t>
            </a:r>
            <a:r>
              <a:rPr lang="en-US" b="1" i="1" u="sng" dirty="0" smtClean="0"/>
              <a:t> </a:t>
            </a:r>
            <a:r>
              <a:rPr lang="en-US" b="1" i="1" u="sng" dirty="0"/>
              <a:t>âu ơi, cánh chim vờn sóng biển</a:t>
            </a:r>
            <a:endParaRPr lang="en-US" b="1" i="1" dirty="0"/>
          </a:p>
          <a:p>
            <a:pPr algn="just">
              <a:spcBef>
                <a:spcPts val="200"/>
              </a:spcBef>
              <a:spcAft>
                <a:spcPts val="0"/>
              </a:spcAft>
            </a:pPr>
            <a:r>
              <a:rPr lang="en-US" b="1" i="1" dirty="0" smtClean="0"/>
              <a:t>   </a:t>
            </a:r>
            <a:r>
              <a:rPr lang="en-US" b="1" i="1" dirty="0" err="1" smtClean="0"/>
              <a:t>Cùng</a:t>
            </a:r>
            <a:r>
              <a:rPr lang="en-US" b="1" i="1" dirty="0" smtClean="0"/>
              <a:t> </a:t>
            </a:r>
            <a:r>
              <a:rPr lang="en-US" b="1" i="1" dirty="0"/>
              <a:t>bay nào, cho </a:t>
            </a:r>
            <a:r>
              <a:rPr lang="en-US" b="1" i="1" dirty="0" err="1"/>
              <a:t>trái</a:t>
            </a:r>
            <a:r>
              <a:rPr lang="en-US" b="1" i="1" dirty="0"/>
              <a:t> đất quay!</a:t>
            </a:r>
          </a:p>
          <a:p>
            <a:pPr algn="just">
              <a:spcBef>
                <a:spcPts val="200"/>
              </a:spcBef>
              <a:spcAft>
                <a:spcPts val="0"/>
              </a:spcAft>
            </a:pPr>
            <a:r>
              <a:rPr lang="en-US" b="1" i="1" dirty="0" smtClean="0"/>
              <a:t>   </a:t>
            </a:r>
            <a:r>
              <a:rPr lang="en-US" b="1" i="1" dirty="0" err="1" smtClean="0"/>
              <a:t>Cùng</a:t>
            </a:r>
            <a:r>
              <a:rPr lang="en-US" b="1" i="1" dirty="0" smtClean="0"/>
              <a:t> </a:t>
            </a:r>
            <a:r>
              <a:rPr lang="en-US" b="1" i="1" dirty="0"/>
              <a:t>bay nào, cho </a:t>
            </a:r>
            <a:r>
              <a:rPr lang="en-US" b="1" i="1" dirty="0" err="1"/>
              <a:t>trái</a:t>
            </a:r>
            <a:r>
              <a:rPr lang="en-US" b="1" i="1" dirty="0"/>
              <a:t> đất quay</a:t>
            </a:r>
            <a:r>
              <a:rPr lang="en-US" b="1" i="1" dirty="0" smtClean="0"/>
              <a:t>!</a:t>
            </a:r>
          </a:p>
          <a:p>
            <a:pPr algn="just">
              <a:spcBef>
                <a:spcPts val="200"/>
              </a:spcBef>
              <a:spcAft>
                <a:spcPts val="0"/>
              </a:spcAft>
            </a:pPr>
            <a:r>
              <a:rPr lang="en-US" b="1" i="1" dirty="0" smtClean="0"/>
              <a:t>   Trái </a:t>
            </a:r>
            <a:r>
              <a:rPr lang="en-US" b="1" i="1" dirty="0" err="1"/>
              <a:t>đất</a:t>
            </a:r>
            <a:r>
              <a:rPr lang="en-US" b="1" i="1" dirty="0"/>
              <a:t> </a:t>
            </a:r>
            <a:r>
              <a:rPr lang="en-US" b="1" i="1" dirty="0" err="1"/>
              <a:t>trẻ</a:t>
            </a:r>
            <a:r>
              <a:rPr lang="en-US" b="1" i="1" dirty="0"/>
              <a:t> </a:t>
            </a:r>
            <a:r>
              <a:rPr lang="en-US" b="1" i="1" dirty="0" err="1"/>
              <a:t>của</a:t>
            </a:r>
            <a:r>
              <a:rPr lang="en-US" b="1" i="1" dirty="0"/>
              <a:t> </a:t>
            </a:r>
            <a:r>
              <a:rPr lang="en-US" b="1" i="1" dirty="0" err="1"/>
              <a:t>bạn</a:t>
            </a:r>
            <a:r>
              <a:rPr lang="en-US" b="1" i="1" dirty="0"/>
              <a:t> </a:t>
            </a:r>
            <a:r>
              <a:rPr lang="en-US" b="1" i="1" dirty="0" err="1"/>
              <a:t>trẻ</a:t>
            </a:r>
            <a:r>
              <a:rPr lang="en-US" b="1" i="1" dirty="0"/>
              <a:t> </a:t>
            </a:r>
            <a:r>
              <a:rPr lang="en-US" b="1" i="1" dirty="0" err="1"/>
              <a:t>năm</a:t>
            </a:r>
            <a:r>
              <a:rPr lang="en-US" b="1" i="1" dirty="0"/>
              <a:t> </a:t>
            </a:r>
            <a:r>
              <a:rPr lang="en-US" b="1" i="1" dirty="0" err="1"/>
              <a:t>châu</a:t>
            </a:r>
            <a:endParaRPr lang="en-US" b="1" i="1" dirty="0"/>
          </a:p>
          <a:p>
            <a:pPr algn="just">
              <a:spcBef>
                <a:spcPts val="200"/>
              </a:spcBef>
              <a:spcAft>
                <a:spcPts val="0"/>
              </a:spcAft>
            </a:pPr>
            <a:r>
              <a:rPr lang="en-US" b="1" i="1" dirty="0" smtClean="0"/>
              <a:t>   Vàng</a:t>
            </a:r>
            <a:r>
              <a:rPr lang="en-US" b="1" i="1" dirty="0"/>
              <a:t>, </a:t>
            </a:r>
            <a:r>
              <a:rPr lang="en-US" b="1" i="1" dirty="0" err="1"/>
              <a:t>trắng</a:t>
            </a:r>
            <a:r>
              <a:rPr lang="en-US" b="1" i="1" dirty="0"/>
              <a:t>, </a:t>
            </a:r>
            <a:r>
              <a:rPr lang="en-US" b="1" i="1" dirty="0" err="1"/>
              <a:t>đen</a:t>
            </a:r>
            <a:r>
              <a:rPr lang="en-US" b="1" i="1" dirty="0" smtClean="0"/>
              <a:t>... </a:t>
            </a:r>
            <a:r>
              <a:rPr lang="en-US" b="1" i="1" dirty="0" err="1" smtClean="0"/>
              <a:t>dù</a:t>
            </a:r>
            <a:r>
              <a:rPr lang="en-US" b="1" i="1" dirty="0" smtClean="0"/>
              <a:t> </a:t>
            </a:r>
            <a:r>
              <a:rPr lang="en-US" b="1" i="1" dirty="0"/>
              <a:t>da </a:t>
            </a:r>
            <a:r>
              <a:rPr lang="en-US" b="1" i="1" dirty="0" err="1"/>
              <a:t>khác</a:t>
            </a:r>
            <a:r>
              <a:rPr lang="en-US" b="1" i="1" dirty="0"/>
              <a:t> </a:t>
            </a:r>
            <a:r>
              <a:rPr lang="en-US" b="1" i="1" dirty="0" err="1"/>
              <a:t>màu</a:t>
            </a:r>
            <a:endParaRPr lang="en-US" b="1" i="1" dirty="0"/>
          </a:p>
          <a:p>
            <a:pPr algn="just">
              <a:spcBef>
                <a:spcPts val="200"/>
              </a:spcBef>
              <a:spcAft>
                <a:spcPts val="0"/>
              </a:spcAft>
            </a:pPr>
            <a:r>
              <a:rPr lang="en-US" b="1" i="1" dirty="0" smtClean="0"/>
              <a:t>   Ta </a:t>
            </a:r>
            <a:r>
              <a:rPr lang="en-US" b="1" i="1" dirty="0" err="1"/>
              <a:t>là</a:t>
            </a:r>
            <a:r>
              <a:rPr lang="en-US" b="1" i="1" dirty="0"/>
              <a:t> </a:t>
            </a:r>
            <a:r>
              <a:rPr lang="en-US" b="1" i="1" dirty="0" err="1"/>
              <a:t>nụ</a:t>
            </a:r>
            <a:r>
              <a:rPr lang="en-US" b="1" i="1" dirty="0"/>
              <a:t>, </a:t>
            </a:r>
            <a:r>
              <a:rPr lang="en-US" b="1" i="1" dirty="0" err="1"/>
              <a:t>là</a:t>
            </a:r>
            <a:r>
              <a:rPr lang="en-US" b="1" i="1" dirty="0"/>
              <a:t> </a:t>
            </a:r>
            <a:r>
              <a:rPr lang="en-US" b="1" i="1" dirty="0" err="1"/>
              <a:t>hoa</a:t>
            </a:r>
            <a:r>
              <a:rPr lang="en-US" b="1" i="1" dirty="0"/>
              <a:t> </a:t>
            </a:r>
            <a:r>
              <a:rPr lang="en-US" b="1" i="1" dirty="0" err="1"/>
              <a:t>của</a:t>
            </a:r>
            <a:r>
              <a:rPr lang="en-US" b="1" i="1" dirty="0"/>
              <a:t> </a:t>
            </a:r>
            <a:r>
              <a:rPr lang="en-US" b="1" i="1" dirty="0" err="1"/>
              <a:t>đất</a:t>
            </a:r>
            <a:endParaRPr lang="en-US" b="1" i="1" dirty="0"/>
          </a:p>
          <a:p>
            <a:pPr algn="just">
              <a:spcBef>
                <a:spcPts val="200"/>
              </a:spcBef>
              <a:spcAft>
                <a:spcPts val="0"/>
              </a:spcAft>
            </a:pPr>
            <a:r>
              <a:rPr lang="en-US" b="1" i="1" dirty="0" smtClean="0"/>
              <a:t>   </a:t>
            </a:r>
            <a:r>
              <a:rPr lang="en-US" b="1" i="1" dirty="0" err="1" smtClean="0"/>
              <a:t>Gió</a:t>
            </a:r>
            <a:r>
              <a:rPr lang="en-US" b="1" i="1" dirty="0" smtClean="0"/>
              <a:t> </a:t>
            </a:r>
            <a:r>
              <a:rPr lang="en-US" b="1" i="1" dirty="0" err="1"/>
              <a:t>đẫm</a:t>
            </a:r>
            <a:r>
              <a:rPr lang="en-US" b="1" i="1" dirty="0"/>
              <a:t> </a:t>
            </a:r>
            <a:r>
              <a:rPr lang="en-US" b="1" i="1" dirty="0" err="1"/>
              <a:t>hương</a:t>
            </a:r>
            <a:r>
              <a:rPr lang="en-US" b="1" i="1" dirty="0"/>
              <a:t> </a:t>
            </a:r>
            <a:r>
              <a:rPr lang="en-US" b="1" i="1" dirty="0" err="1"/>
              <a:t>thơm</a:t>
            </a:r>
            <a:r>
              <a:rPr lang="en-US" b="1" i="1" dirty="0"/>
              <a:t>, </a:t>
            </a:r>
            <a:r>
              <a:rPr lang="en-US" b="1" i="1" dirty="0" err="1"/>
              <a:t>nắng</a:t>
            </a:r>
            <a:r>
              <a:rPr lang="en-US" b="1" i="1" dirty="0"/>
              <a:t> </a:t>
            </a:r>
            <a:r>
              <a:rPr lang="en-US" b="1" i="1" dirty="0" err="1"/>
              <a:t>tô</a:t>
            </a:r>
            <a:r>
              <a:rPr lang="en-US" b="1" i="1" dirty="0"/>
              <a:t> </a:t>
            </a:r>
            <a:r>
              <a:rPr lang="en-US" b="1" i="1" dirty="0" err="1"/>
              <a:t>thắm</a:t>
            </a:r>
            <a:r>
              <a:rPr lang="en-US" b="1" i="1" dirty="0"/>
              <a:t> </a:t>
            </a:r>
            <a:r>
              <a:rPr lang="en-US" b="1" i="1" dirty="0" err="1"/>
              <a:t>sắc</a:t>
            </a:r>
            <a:endParaRPr lang="en-US" b="1" i="1" dirty="0"/>
          </a:p>
          <a:p>
            <a:pPr algn="just">
              <a:spcBef>
                <a:spcPts val="200"/>
              </a:spcBef>
              <a:spcAft>
                <a:spcPts val="0"/>
              </a:spcAft>
            </a:pPr>
            <a:r>
              <a:rPr lang="en-US" b="1" i="1" dirty="0" smtClean="0"/>
              <a:t>   </a:t>
            </a:r>
            <a:r>
              <a:rPr lang="en-US" b="1" i="1" dirty="0" err="1" smtClean="0"/>
              <a:t>Màu</a:t>
            </a:r>
            <a:r>
              <a:rPr lang="en-US" b="1" i="1" dirty="0" smtClean="0"/>
              <a:t> </a:t>
            </a:r>
            <a:r>
              <a:rPr lang="en-US" b="1" i="1" dirty="0" err="1"/>
              <a:t>hoa</a:t>
            </a:r>
            <a:r>
              <a:rPr lang="en-US" b="1" i="1" dirty="0"/>
              <a:t> </a:t>
            </a:r>
            <a:r>
              <a:rPr lang="en-US" b="1" i="1" dirty="0" err="1"/>
              <a:t>nào</a:t>
            </a:r>
            <a:r>
              <a:rPr lang="en-US" b="1" i="1" dirty="0"/>
              <a:t> </a:t>
            </a:r>
            <a:r>
              <a:rPr lang="en-US" b="1" i="1" dirty="0" err="1"/>
              <a:t>cũng</a:t>
            </a:r>
            <a:r>
              <a:rPr lang="en-US" b="1" i="1" dirty="0"/>
              <a:t> </a:t>
            </a:r>
            <a:r>
              <a:rPr lang="en-US" b="1" i="1" dirty="0" err="1"/>
              <a:t>quý</a:t>
            </a:r>
            <a:r>
              <a:rPr lang="en-US" b="1" i="1" dirty="0"/>
              <a:t>, </a:t>
            </a:r>
            <a:r>
              <a:rPr lang="en-US" b="1" i="1" dirty="0" err="1"/>
              <a:t>cũng</a:t>
            </a:r>
            <a:r>
              <a:rPr lang="en-US" b="1" i="1" dirty="0"/>
              <a:t> </a:t>
            </a:r>
            <a:r>
              <a:rPr lang="en-US" b="1" i="1" dirty="0" err="1"/>
              <a:t>thơm</a:t>
            </a:r>
            <a:r>
              <a:rPr lang="en-US" b="1" i="1" dirty="0"/>
              <a:t>!</a:t>
            </a:r>
          </a:p>
          <a:p>
            <a:pPr algn="just">
              <a:spcBef>
                <a:spcPts val="200"/>
              </a:spcBef>
              <a:spcAft>
                <a:spcPts val="0"/>
              </a:spcAft>
            </a:pPr>
            <a:r>
              <a:rPr lang="en-US" b="1" i="1" dirty="0" smtClean="0"/>
              <a:t>   </a:t>
            </a:r>
            <a:r>
              <a:rPr lang="en-US" b="1" i="1" dirty="0" err="1" smtClean="0"/>
              <a:t>Màu</a:t>
            </a:r>
            <a:r>
              <a:rPr lang="en-US" b="1" i="1" dirty="0" smtClean="0"/>
              <a:t> </a:t>
            </a:r>
            <a:r>
              <a:rPr lang="en-US" b="1" i="1" dirty="0" err="1"/>
              <a:t>hoa</a:t>
            </a:r>
            <a:r>
              <a:rPr lang="en-US" b="1" i="1" dirty="0"/>
              <a:t> </a:t>
            </a:r>
            <a:r>
              <a:rPr lang="en-US" b="1" i="1" dirty="0" err="1"/>
              <a:t>nào</a:t>
            </a:r>
            <a:r>
              <a:rPr lang="en-US" b="1" i="1" dirty="0"/>
              <a:t> </a:t>
            </a:r>
            <a:r>
              <a:rPr lang="en-US" b="1" i="1" dirty="0" err="1"/>
              <a:t>cũng</a:t>
            </a:r>
            <a:r>
              <a:rPr lang="en-US" b="1" i="1" dirty="0"/>
              <a:t> </a:t>
            </a:r>
            <a:r>
              <a:rPr lang="en-US" b="1" i="1" dirty="0" err="1"/>
              <a:t>quý</a:t>
            </a:r>
            <a:r>
              <a:rPr lang="en-US" b="1" i="1" dirty="0"/>
              <a:t>, </a:t>
            </a:r>
            <a:r>
              <a:rPr lang="en-US" b="1" i="1" dirty="0" err="1"/>
              <a:t>cũng</a:t>
            </a:r>
            <a:r>
              <a:rPr lang="en-US" b="1" i="1" dirty="0"/>
              <a:t> </a:t>
            </a:r>
            <a:r>
              <a:rPr lang="en-US" b="1" i="1" dirty="0" err="1"/>
              <a:t>thơm</a:t>
            </a:r>
            <a:r>
              <a:rPr lang="en-US" b="1" i="1" dirty="0" smtClean="0"/>
              <a:t>!</a:t>
            </a:r>
          </a:p>
          <a:p>
            <a:pPr algn="r">
              <a:spcBef>
                <a:spcPts val="200"/>
              </a:spcBef>
              <a:spcAft>
                <a:spcPts val="0"/>
              </a:spcAft>
            </a:pPr>
            <a:r>
              <a:rPr lang="en-US" sz="1500" b="1" i="1" dirty="0"/>
              <a:t>(</a:t>
            </a:r>
            <a:r>
              <a:rPr lang="en-US" sz="1500" b="1" dirty="0" err="1"/>
              <a:t>Định</a:t>
            </a:r>
            <a:r>
              <a:rPr lang="en-US" sz="1500" b="1" dirty="0"/>
              <a:t> </a:t>
            </a:r>
            <a:r>
              <a:rPr lang="en-US" sz="1500" b="1" dirty="0" err="1"/>
              <a:t>Hải</a:t>
            </a:r>
            <a:r>
              <a:rPr lang="en-US" sz="1500" b="1" i="1" dirty="0"/>
              <a:t>, Bài ca </a:t>
            </a:r>
            <a:r>
              <a:rPr lang="en-US" sz="1500" b="1" i="1" dirty="0" err="1"/>
              <a:t>về</a:t>
            </a:r>
            <a:r>
              <a:rPr lang="en-US" sz="1500" b="1" i="1" dirty="0"/>
              <a:t> </a:t>
            </a:r>
            <a:r>
              <a:rPr lang="en-US" sz="1500" b="1" i="1" dirty="0" err="1"/>
              <a:t>trái</a:t>
            </a:r>
            <a:r>
              <a:rPr lang="en-US" sz="1500" b="1" i="1" dirty="0"/>
              <a:t> </a:t>
            </a:r>
            <a:r>
              <a:rPr lang="en-US" sz="1500" b="1" i="1" dirty="0" err="1" smtClean="0"/>
              <a:t>đất</a:t>
            </a:r>
            <a:r>
              <a:rPr lang="en-US" sz="1500" b="1" i="1" dirty="0" smtClean="0"/>
              <a:t>, </a:t>
            </a:r>
            <a:r>
              <a:rPr lang="en-US" sz="1500" b="1" i="1" dirty="0" err="1" smtClean="0"/>
              <a:t>Tiếng</a:t>
            </a:r>
            <a:r>
              <a:rPr lang="en-US" sz="1500" b="1" i="1" dirty="0" smtClean="0"/>
              <a:t> </a:t>
            </a:r>
            <a:r>
              <a:rPr lang="en-US" sz="1500" b="1" i="1" dirty="0" err="1"/>
              <a:t>Việt</a:t>
            </a:r>
            <a:r>
              <a:rPr lang="en-US" sz="1500" b="1" i="1" dirty="0"/>
              <a:t> </a:t>
            </a:r>
            <a:r>
              <a:rPr lang="en-US" sz="1500" b="1" i="1" dirty="0" smtClean="0"/>
              <a:t>5,</a:t>
            </a:r>
          </a:p>
          <a:p>
            <a:pPr algn="r">
              <a:spcBef>
                <a:spcPts val="0"/>
              </a:spcBef>
              <a:spcAft>
                <a:spcPts val="0"/>
              </a:spcAft>
            </a:pPr>
            <a:r>
              <a:rPr lang="en-US" sz="1500" b="1" i="1" dirty="0" smtClean="0"/>
              <a:t>Tập </a:t>
            </a:r>
            <a:r>
              <a:rPr lang="en-US" sz="1500" b="1" i="1" dirty="0" err="1"/>
              <a:t>một</a:t>
            </a:r>
            <a:r>
              <a:rPr lang="en-US" sz="1500" b="1" i="1" dirty="0"/>
              <a:t>, </a:t>
            </a:r>
            <a:r>
              <a:rPr lang="en-US" sz="1500" b="1" dirty="0"/>
              <a:t>NXB </a:t>
            </a:r>
            <a:r>
              <a:rPr lang="en-US" sz="1500" b="1" dirty="0" err="1"/>
              <a:t>Giáo</a:t>
            </a:r>
            <a:r>
              <a:rPr lang="en-US" sz="1500" b="1" dirty="0"/>
              <a:t> </a:t>
            </a:r>
            <a:r>
              <a:rPr lang="en-US" sz="1500" b="1" dirty="0" err="1"/>
              <a:t>dục</a:t>
            </a:r>
            <a:r>
              <a:rPr lang="en-US" sz="1500" b="1" dirty="0"/>
              <a:t> </a:t>
            </a:r>
            <a:r>
              <a:rPr lang="en-US" sz="1500" b="1" dirty="0" err="1"/>
              <a:t>Việt</a:t>
            </a:r>
            <a:r>
              <a:rPr lang="en-US" sz="1500" b="1" dirty="0"/>
              <a:t> Nam</a:t>
            </a:r>
            <a:r>
              <a:rPr lang="en-US" sz="1500" b="1" i="1" dirty="0" smtClean="0"/>
              <a:t>)</a:t>
            </a:r>
            <a:endParaRPr lang="en-US" sz="1500" b="1"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20"/>
          <p:cNvSpPr/>
          <p:nvPr/>
        </p:nvSpPr>
        <p:spPr>
          <a:xfrm>
            <a:off x="5029200" y="819150"/>
            <a:ext cx="3962400" cy="3931846"/>
          </a:xfrm>
          <a:prstGeom prst="rect">
            <a:avLst/>
          </a:prstGeom>
        </p:spPr>
        <p:txBody>
          <a:bodyPr wrap="square" lIns="68580" tIns="34290" rIns="68580" bIns="34290">
            <a:spAutoFit/>
          </a:bodyPr>
          <a:lstStyle/>
          <a:p>
            <a:pPr algn="just">
              <a:lnSpc>
                <a:spcPct val="120000"/>
              </a:lnSpc>
              <a:spcBef>
                <a:spcPts val="1200"/>
              </a:spcBef>
              <a:spcAft>
                <a:spcPts val="0"/>
              </a:spcAft>
            </a:pPr>
            <a:r>
              <a:rPr lang="en-US" b="1" dirty="0">
                <a:solidFill>
                  <a:srgbClr val="FFFFFF"/>
                </a:solidFill>
              </a:rPr>
              <a:t>a</a:t>
            </a:r>
            <a:r>
              <a:rPr lang="en-US" b="1" dirty="0" smtClean="0">
                <a:solidFill>
                  <a:srgbClr val="FFFFFF"/>
                </a:solidFill>
              </a:rPr>
              <a:t>) </a:t>
            </a:r>
            <a:r>
              <a:rPr lang="en-US" b="1" dirty="0" err="1" smtClean="0">
                <a:solidFill>
                  <a:srgbClr val="FFFFFF"/>
                </a:solidFill>
              </a:rPr>
              <a:t>Tìm</a:t>
            </a:r>
            <a:r>
              <a:rPr lang="en-US" b="1" dirty="0" smtClean="0">
                <a:solidFill>
                  <a:srgbClr val="FFFFFF"/>
                </a:solidFill>
              </a:rPr>
              <a:t> </a:t>
            </a:r>
            <a:r>
              <a:rPr lang="en-US" b="1" dirty="0">
                <a:solidFill>
                  <a:srgbClr val="FFFFFF"/>
                </a:solidFill>
              </a:rPr>
              <a:t>thành </a:t>
            </a:r>
            <a:r>
              <a:rPr lang="en-US" b="1" dirty="0" err="1">
                <a:solidFill>
                  <a:srgbClr val="FFFFFF"/>
                </a:solidFill>
              </a:rPr>
              <a:t>phần</a:t>
            </a:r>
            <a:r>
              <a:rPr lang="en-US" b="1" dirty="0">
                <a:solidFill>
                  <a:srgbClr val="FFFFFF"/>
                </a:solidFill>
              </a:rPr>
              <a:t> </a:t>
            </a:r>
            <a:r>
              <a:rPr lang="en-US" b="1" dirty="0" err="1" smtClean="0">
                <a:solidFill>
                  <a:srgbClr val="FFFFFF"/>
                </a:solidFill>
              </a:rPr>
              <a:t>gọi</a:t>
            </a:r>
            <a:r>
              <a:rPr lang="en-US" b="1" dirty="0" smtClean="0">
                <a:solidFill>
                  <a:srgbClr val="FFFFFF"/>
                </a:solidFill>
              </a:rPr>
              <a:t> - </a:t>
            </a:r>
            <a:r>
              <a:rPr lang="en-US" b="1" dirty="0" err="1" smtClean="0">
                <a:solidFill>
                  <a:srgbClr val="FFFFFF"/>
                </a:solidFill>
              </a:rPr>
              <a:t>đáp</a:t>
            </a:r>
            <a:r>
              <a:rPr lang="en-US" b="1" dirty="0" smtClean="0">
                <a:solidFill>
                  <a:srgbClr val="FFFFFF"/>
                </a:solidFill>
              </a:rPr>
              <a:t> </a:t>
            </a:r>
            <a:r>
              <a:rPr lang="en-US" b="1" dirty="0">
                <a:solidFill>
                  <a:srgbClr val="FFFFFF"/>
                </a:solidFill>
              </a:rPr>
              <a:t>có trong những </a:t>
            </a:r>
            <a:r>
              <a:rPr lang="en-US" b="1" dirty="0" err="1">
                <a:solidFill>
                  <a:srgbClr val="FFFFFF"/>
                </a:solidFill>
              </a:rPr>
              <a:t>câu</a:t>
            </a:r>
            <a:r>
              <a:rPr lang="en-US" b="1" dirty="0">
                <a:solidFill>
                  <a:srgbClr val="FFFFFF"/>
                </a:solidFill>
              </a:rPr>
              <a:t> thơ được gạch chân.</a:t>
            </a:r>
          </a:p>
          <a:p>
            <a:pPr algn="just">
              <a:lnSpc>
                <a:spcPct val="120000"/>
              </a:lnSpc>
              <a:spcBef>
                <a:spcPts val="1200"/>
              </a:spcBef>
              <a:spcAft>
                <a:spcPts val="0"/>
              </a:spcAft>
            </a:pPr>
            <a:r>
              <a:rPr lang="en-US" b="1" dirty="0">
                <a:solidFill>
                  <a:srgbClr val="FFFFFF"/>
                </a:solidFill>
              </a:rPr>
              <a:t>b</a:t>
            </a:r>
            <a:r>
              <a:rPr lang="en-US" b="1" dirty="0" smtClean="0">
                <a:solidFill>
                  <a:srgbClr val="FFFFFF"/>
                </a:solidFill>
              </a:rPr>
              <a:t>) </a:t>
            </a:r>
            <a:r>
              <a:rPr lang="en-US" b="1" dirty="0" err="1" smtClean="0">
                <a:solidFill>
                  <a:srgbClr val="FFFFFF"/>
                </a:solidFill>
              </a:rPr>
              <a:t>Hãy</a:t>
            </a:r>
            <a:r>
              <a:rPr lang="en-US" b="1" dirty="0" smtClean="0">
                <a:solidFill>
                  <a:srgbClr val="FFFFFF"/>
                </a:solidFill>
              </a:rPr>
              <a:t> </a:t>
            </a:r>
            <a:r>
              <a:rPr lang="en-US" b="1" dirty="0">
                <a:solidFill>
                  <a:srgbClr val="FFFFFF"/>
                </a:solidFill>
              </a:rPr>
              <a:t>cho biết </a:t>
            </a:r>
            <a:r>
              <a:rPr lang="en-US" b="1" dirty="0" err="1">
                <a:solidFill>
                  <a:srgbClr val="FFFFFF"/>
                </a:solidFill>
              </a:rPr>
              <a:t>hàm</a:t>
            </a:r>
            <a:r>
              <a:rPr lang="en-US" b="1" dirty="0">
                <a:solidFill>
                  <a:srgbClr val="FFFFFF"/>
                </a:solidFill>
              </a:rPr>
              <a:t> ý của hai </a:t>
            </a:r>
            <a:r>
              <a:rPr lang="en-US" b="1" dirty="0" err="1">
                <a:solidFill>
                  <a:srgbClr val="FFFFFF"/>
                </a:solidFill>
              </a:rPr>
              <a:t>câu</a:t>
            </a:r>
            <a:r>
              <a:rPr lang="en-US" b="1" dirty="0">
                <a:solidFill>
                  <a:srgbClr val="FFFFFF"/>
                </a:solidFill>
              </a:rPr>
              <a:t> </a:t>
            </a:r>
            <a:r>
              <a:rPr lang="en-US" b="1" dirty="0" err="1" smtClean="0">
                <a:solidFill>
                  <a:srgbClr val="FFFFFF"/>
                </a:solidFill>
              </a:rPr>
              <a:t>thơ</a:t>
            </a:r>
            <a:r>
              <a:rPr lang="en-US" b="1" dirty="0" smtClean="0">
                <a:solidFill>
                  <a:srgbClr val="FFFFFF"/>
                </a:solidFill>
              </a:rPr>
              <a:t>:</a:t>
            </a:r>
          </a:p>
          <a:p>
            <a:pPr algn="just">
              <a:lnSpc>
                <a:spcPct val="120000"/>
              </a:lnSpc>
              <a:spcBef>
                <a:spcPts val="1200"/>
              </a:spcBef>
              <a:spcAft>
                <a:spcPts val="0"/>
              </a:spcAft>
            </a:pPr>
            <a:r>
              <a:rPr lang="en-US" b="1" i="1" dirty="0" smtClean="0">
                <a:solidFill>
                  <a:srgbClr val="FFFF66"/>
                </a:solidFill>
              </a:rPr>
              <a:t>Trái </a:t>
            </a:r>
            <a:r>
              <a:rPr lang="en-US" b="1" i="1" dirty="0">
                <a:solidFill>
                  <a:srgbClr val="FFFF66"/>
                </a:solidFill>
              </a:rPr>
              <a:t>đất trẻ của bạn trẻ năm châu</a:t>
            </a:r>
          </a:p>
          <a:p>
            <a:pPr algn="just">
              <a:lnSpc>
                <a:spcPct val="120000"/>
              </a:lnSpc>
              <a:spcBef>
                <a:spcPts val="600"/>
              </a:spcBef>
              <a:spcAft>
                <a:spcPts val="0"/>
              </a:spcAft>
            </a:pPr>
            <a:r>
              <a:rPr lang="en-US" b="1" i="1" dirty="0" smtClean="0">
                <a:solidFill>
                  <a:srgbClr val="FFFF66"/>
                </a:solidFill>
              </a:rPr>
              <a:t>Vàng</a:t>
            </a:r>
            <a:r>
              <a:rPr lang="en-US" b="1" i="1" dirty="0">
                <a:solidFill>
                  <a:srgbClr val="FFFF66"/>
                </a:solidFill>
              </a:rPr>
              <a:t>, trắng, </a:t>
            </a:r>
            <a:r>
              <a:rPr lang="en-US" b="1" i="1" dirty="0" err="1">
                <a:solidFill>
                  <a:srgbClr val="FFFF66"/>
                </a:solidFill>
              </a:rPr>
              <a:t>đen</a:t>
            </a:r>
            <a:r>
              <a:rPr lang="en-US" b="1" i="1" dirty="0" smtClean="0">
                <a:solidFill>
                  <a:srgbClr val="FFFF66"/>
                </a:solidFill>
              </a:rPr>
              <a:t>... </a:t>
            </a:r>
            <a:r>
              <a:rPr lang="en-US" b="1" i="1" dirty="0" err="1" smtClean="0">
                <a:solidFill>
                  <a:srgbClr val="FFFF66"/>
                </a:solidFill>
              </a:rPr>
              <a:t>dù</a:t>
            </a:r>
            <a:r>
              <a:rPr lang="en-US" b="1" i="1" dirty="0" smtClean="0">
                <a:solidFill>
                  <a:srgbClr val="FFFF66"/>
                </a:solidFill>
              </a:rPr>
              <a:t> </a:t>
            </a:r>
            <a:r>
              <a:rPr lang="en-US" b="1" i="1" dirty="0">
                <a:solidFill>
                  <a:srgbClr val="FFFF66"/>
                </a:solidFill>
              </a:rPr>
              <a:t>da khác màu</a:t>
            </a:r>
          </a:p>
          <a:p>
            <a:pPr algn="just">
              <a:lnSpc>
                <a:spcPct val="120000"/>
              </a:lnSpc>
              <a:spcBef>
                <a:spcPts val="1200"/>
              </a:spcBef>
              <a:spcAft>
                <a:spcPts val="0"/>
              </a:spcAft>
            </a:pPr>
            <a:r>
              <a:rPr lang="en-US" b="1" dirty="0" smtClean="0">
                <a:solidFill>
                  <a:srgbClr val="FFFFFF"/>
                </a:solidFill>
              </a:rPr>
              <a:t>c</a:t>
            </a:r>
            <a:r>
              <a:rPr lang="en-US" b="1" dirty="0">
                <a:solidFill>
                  <a:srgbClr val="FFFFFF"/>
                </a:solidFill>
              </a:rPr>
              <a:t>) </a:t>
            </a:r>
            <a:r>
              <a:rPr lang="en-US" b="1" dirty="0" smtClean="0">
                <a:solidFill>
                  <a:srgbClr val="FFFFFF"/>
                </a:solidFill>
              </a:rPr>
              <a:t>Em có đồng tình với quan điểm của tác giả trong hai </a:t>
            </a:r>
            <a:r>
              <a:rPr lang="en-US" b="1" dirty="0" err="1" smtClean="0">
                <a:solidFill>
                  <a:srgbClr val="FFFFFF"/>
                </a:solidFill>
              </a:rPr>
              <a:t>câu</a:t>
            </a:r>
            <a:r>
              <a:rPr lang="en-US" b="1" dirty="0" smtClean="0">
                <a:solidFill>
                  <a:srgbClr val="FFFFFF"/>
                </a:solidFill>
              </a:rPr>
              <a:t> thơ cuối không? Vì sao?</a:t>
            </a:r>
            <a:endParaRPr lang="en-US"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Oval 22"/>
          <p:cNvSpPr/>
          <p:nvPr/>
        </p:nvSpPr>
        <p:spPr>
          <a:xfrm>
            <a:off x="381000" y="1431708"/>
            <a:ext cx="1150763" cy="378042"/>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3" name="Oval 2"/>
          <p:cNvSpPr/>
          <p:nvPr/>
        </p:nvSpPr>
        <p:spPr>
          <a:xfrm>
            <a:off x="449770" y="1581150"/>
            <a:ext cx="1226630" cy="3507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ouble Wave 1"/>
          <p:cNvSpPr/>
          <p:nvPr/>
        </p:nvSpPr>
        <p:spPr>
          <a:xfrm>
            <a:off x="89502" y="57150"/>
            <a:ext cx="5015898" cy="582352"/>
          </a:xfrm>
          <a:prstGeom prst="doubleWave">
            <a:avLst>
              <a:gd name="adj1" fmla="val 6250"/>
              <a:gd name="adj2" fmla="val 515"/>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spcAft>
                <a:spcPts val="300"/>
              </a:spcAft>
            </a:pPr>
            <a:r>
              <a:rPr lang="en-US"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Đọc</a:t>
            </a: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trích</a:t>
            </a: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sau</a:t>
            </a: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và</a:t>
            </a: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trả</a:t>
            </a: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lời</a:t>
            </a: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câu</a:t>
            </a: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hỏi</a:t>
            </a: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Oval 12"/>
          <p:cNvSpPr/>
          <p:nvPr/>
        </p:nvSpPr>
        <p:spPr>
          <a:xfrm>
            <a:off x="381000" y="1736508"/>
            <a:ext cx="1150763" cy="378042"/>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Tree>
    <p:extLst>
      <p:ext uri="{BB962C8B-B14F-4D97-AF65-F5344CB8AC3E}">
        <p14:creationId xmlns:p14="http://schemas.microsoft.com/office/powerpoint/2010/main" val="50924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ircle(in)">
                                      <p:cBhvr>
                                        <p:cTn id="14" dur="20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wipe(up)">
                                      <p:cBhvr>
                                        <p:cTn id="19" dur="500"/>
                                        <p:tgtEl>
                                          <p:spTgt spid="2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1">
                                            <p:txEl>
                                              <p:pRg st="1" end="1"/>
                                            </p:txEl>
                                          </p:spTgt>
                                        </p:tgtEl>
                                        <p:attrNameLst>
                                          <p:attrName>style.visibility</p:attrName>
                                        </p:attrNameLst>
                                      </p:cBhvr>
                                      <p:to>
                                        <p:strVal val="visible"/>
                                      </p:to>
                                    </p:set>
                                    <p:animEffect transition="in" filter="wipe(up)">
                                      <p:cBhvr>
                                        <p:cTn id="24" dur="500"/>
                                        <p:tgtEl>
                                          <p:spTgt spid="21">
                                            <p:txEl>
                                              <p:pRg st="1" end="1"/>
                                            </p:txEl>
                                          </p:spTgt>
                                        </p:tgtEl>
                                      </p:cBhvr>
                                    </p:animEffect>
                                  </p:childTnLst>
                                </p:cTn>
                              </p:par>
                            </p:childTnLst>
                          </p:cTn>
                        </p:par>
                        <p:par>
                          <p:cTn id="25" fill="hold">
                            <p:stCondLst>
                              <p:cond delay="500"/>
                            </p:stCondLst>
                            <p:childTnLst>
                              <p:par>
                                <p:cTn id="26" presetID="22" presetClass="entr" presetSubtype="1" fill="hold" nodeType="afterEffect">
                                  <p:stCondLst>
                                    <p:cond delay="0"/>
                                  </p:stCondLst>
                                  <p:childTnLst>
                                    <p:set>
                                      <p:cBhvr>
                                        <p:cTn id="27" dur="1" fill="hold">
                                          <p:stCondLst>
                                            <p:cond delay="0"/>
                                          </p:stCondLst>
                                        </p:cTn>
                                        <p:tgtEl>
                                          <p:spTgt spid="21">
                                            <p:txEl>
                                              <p:pRg st="2" end="2"/>
                                            </p:txEl>
                                          </p:spTgt>
                                        </p:tgtEl>
                                        <p:attrNameLst>
                                          <p:attrName>style.visibility</p:attrName>
                                        </p:attrNameLst>
                                      </p:cBhvr>
                                      <p:to>
                                        <p:strVal val="visible"/>
                                      </p:to>
                                    </p:set>
                                    <p:animEffect transition="in" filter="wipe(up)">
                                      <p:cBhvr>
                                        <p:cTn id="28" dur="500"/>
                                        <p:tgtEl>
                                          <p:spTgt spid="21">
                                            <p:txEl>
                                              <p:pRg st="2" end="2"/>
                                            </p:txEl>
                                          </p:spTgt>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wipe(up)">
                                      <p:cBhvr>
                                        <p:cTn id="32" dur="500"/>
                                        <p:tgtEl>
                                          <p:spTgt spid="2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1">
                                            <p:txEl>
                                              <p:pRg st="4" end="4"/>
                                            </p:txEl>
                                          </p:spTgt>
                                        </p:tgtEl>
                                        <p:attrNameLst>
                                          <p:attrName>style.visibility</p:attrName>
                                        </p:attrNameLst>
                                      </p:cBhvr>
                                      <p:to>
                                        <p:strVal val="visible"/>
                                      </p:to>
                                    </p:set>
                                    <p:animEffect transition="in" filter="wipe(up)">
                                      <p:cBhvr>
                                        <p:cTn id="37" dur="500"/>
                                        <p:tgtEl>
                                          <p:spTgt spid="2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oáº¡n bÃ i â Táº­p Äá»c: BÃ i ca vá» trÃ¡i Äáº¥t | Giáº£i bÃ i táº­p Tiáº¿ng Viá»t lá»p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517975"/>
            <a:ext cx="3505200" cy="19050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363762"/>
            <a:ext cx="3886200" cy="2490425"/>
          </a:xfrm>
          <a:prstGeom prst="rect">
            <a:avLst/>
          </a:prstGeom>
        </p:spPr>
        <p:txBody>
          <a:bodyPr wrap="square" lIns="68580" tIns="34290" rIns="68580" bIns="34290">
            <a:spAutoFit/>
          </a:bodyPr>
          <a:lstStyle/>
          <a:p>
            <a:pPr algn="just">
              <a:spcBef>
                <a:spcPts val="0"/>
              </a:spcBef>
              <a:spcAft>
                <a:spcPts val="750"/>
              </a:spcAft>
            </a:pPr>
            <a:r>
              <a:rPr lang="en-US" b="1" dirty="0" smtClean="0"/>
              <a:t>b) Hàm ý: </a:t>
            </a:r>
          </a:p>
          <a:p>
            <a:pPr algn="just">
              <a:spcBef>
                <a:spcPts val="0"/>
              </a:spcBef>
              <a:spcAft>
                <a:spcPts val="750"/>
              </a:spcAft>
            </a:pPr>
            <a:r>
              <a:rPr lang="en-US" b="1" dirty="0" smtClean="0"/>
              <a:t>- </a:t>
            </a:r>
            <a:r>
              <a:rPr lang="en-US" b="1" dirty="0" err="1" smtClean="0"/>
              <a:t>Các</a:t>
            </a:r>
            <a:r>
              <a:rPr lang="en-US" b="1" dirty="0" smtClean="0"/>
              <a:t> bạn </a:t>
            </a:r>
            <a:r>
              <a:rPr lang="en-US" b="1" dirty="0" err="1" smtClean="0"/>
              <a:t>trẻ</a:t>
            </a:r>
            <a:r>
              <a:rPr lang="en-US" b="1" dirty="0" smtClean="0"/>
              <a:t> </a:t>
            </a:r>
            <a:r>
              <a:rPr lang="en-US" b="1" dirty="0" err="1" smtClean="0"/>
              <a:t>có</a:t>
            </a:r>
            <a:r>
              <a:rPr lang="en-US" b="1" dirty="0" smtClean="0"/>
              <a:t> </a:t>
            </a:r>
            <a:r>
              <a:rPr lang="en-US" b="1" dirty="0" err="1" smtClean="0"/>
              <a:t>vai</a:t>
            </a:r>
            <a:r>
              <a:rPr lang="en-US" b="1" dirty="0" smtClean="0"/>
              <a:t> </a:t>
            </a:r>
            <a:r>
              <a:rPr lang="en-US" b="1" dirty="0" err="1" smtClean="0"/>
              <a:t>trò</a:t>
            </a:r>
            <a:r>
              <a:rPr lang="en-US" b="1" dirty="0" smtClean="0"/>
              <a:t> </a:t>
            </a:r>
            <a:r>
              <a:rPr lang="en-US" b="1" dirty="0" err="1" smtClean="0"/>
              <a:t>quan</a:t>
            </a:r>
            <a:r>
              <a:rPr lang="en-US" b="1" dirty="0" smtClean="0"/>
              <a:t> </a:t>
            </a:r>
            <a:r>
              <a:rPr lang="en-US" b="1" dirty="0" err="1" smtClean="0"/>
              <a:t>trọng</a:t>
            </a:r>
            <a:r>
              <a:rPr lang="en-US" b="1" dirty="0" smtClean="0"/>
              <a:t> </a:t>
            </a:r>
            <a:r>
              <a:rPr lang="en-US" b="1" dirty="0" err="1" smtClean="0"/>
              <a:t>trong</a:t>
            </a:r>
            <a:r>
              <a:rPr lang="en-US" b="1" dirty="0" smtClean="0"/>
              <a:t> việc giữ gìn </a:t>
            </a:r>
            <a:r>
              <a:rPr lang="en-US" b="1" dirty="0" err="1" smtClean="0"/>
              <a:t>trái</a:t>
            </a:r>
            <a:r>
              <a:rPr lang="en-US" b="1" dirty="0" smtClean="0"/>
              <a:t> đất mãi trẻ, mãi xanh. </a:t>
            </a:r>
          </a:p>
          <a:p>
            <a:pPr algn="just">
              <a:spcBef>
                <a:spcPts val="0"/>
              </a:spcBef>
              <a:spcAft>
                <a:spcPts val="750"/>
              </a:spcAft>
            </a:pPr>
            <a:r>
              <a:rPr lang="en-US" b="1" dirty="0" smtClean="0"/>
              <a:t>- Muốn làm được </a:t>
            </a:r>
            <a:r>
              <a:rPr lang="en-US" b="1" dirty="0" err="1" smtClean="0"/>
              <a:t>như</a:t>
            </a:r>
            <a:r>
              <a:rPr lang="en-US" b="1" dirty="0" smtClean="0"/>
              <a:t> </a:t>
            </a:r>
            <a:r>
              <a:rPr lang="en-US" b="1" dirty="0" err="1" smtClean="0"/>
              <a:t>vậy</a:t>
            </a:r>
            <a:r>
              <a:rPr lang="en-US" b="1" dirty="0" smtClean="0"/>
              <a:t>, </a:t>
            </a:r>
            <a:r>
              <a:rPr lang="en-US" b="1" dirty="0" err="1" smtClean="0"/>
              <a:t>các</a:t>
            </a:r>
            <a:r>
              <a:rPr lang="en-US" b="1" dirty="0" smtClean="0"/>
              <a:t> bạn trẻ khắp năm châu dù khác màu da hãy sống đoàn kết, đồng sức đồng lòng.</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p:cNvSpPr/>
          <p:nvPr/>
        </p:nvSpPr>
        <p:spPr>
          <a:xfrm>
            <a:off x="4953000" y="2724150"/>
            <a:ext cx="3704050" cy="1936428"/>
          </a:xfrm>
          <a:prstGeom prst="rect">
            <a:avLst/>
          </a:prstGeom>
        </p:spPr>
        <p:txBody>
          <a:bodyPr wrap="square" lIns="68580" tIns="34290" rIns="68580" bIns="34290">
            <a:spAutoFit/>
          </a:bodyPr>
          <a:lstStyle/>
          <a:p>
            <a:pPr algn="just">
              <a:spcBef>
                <a:spcPts val="0"/>
              </a:spcBef>
              <a:spcAft>
                <a:spcPts val="750"/>
              </a:spcAft>
            </a:pPr>
            <a:r>
              <a:rPr lang="en-US" b="1" dirty="0" smtClean="0">
                <a:latin typeface="Arial" panose="020B0604020202020204" pitchFamily="34" charset="0"/>
                <a:cs typeface="Arial" panose="020B0604020202020204" pitchFamily="34" charset="0"/>
              </a:rPr>
              <a:t>c) Trình bày ý kiến cá nhân, </a:t>
            </a:r>
            <a:r>
              <a:rPr lang="en-US" b="1" dirty="0" err="1" smtClean="0">
                <a:latin typeface="Arial" panose="020B0604020202020204" pitchFamily="34" charset="0"/>
                <a:cs typeface="Arial" panose="020B0604020202020204" pitchFamily="34" charset="0"/>
              </a:rPr>
              <a:t>câu</a:t>
            </a:r>
            <a:r>
              <a:rPr lang="en-US" b="1" dirty="0" smtClean="0">
                <a:latin typeface="Arial" panose="020B0604020202020204" pitchFamily="34" charset="0"/>
                <a:cs typeface="Arial" panose="020B0604020202020204" pitchFamily="34" charset="0"/>
              </a:rPr>
              <a:t> trả lời cần ngắn </a:t>
            </a:r>
            <a:r>
              <a:rPr lang="en-US" b="1" dirty="0" err="1" smtClean="0">
                <a:latin typeface="Arial" panose="020B0604020202020204" pitchFamily="34" charset="0"/>
                <a:cs typeface="Arial" panose="020B0604020202020204" pitchFamily="34" charset="0"/>
              </a:rPr>
              <a:t>gọn</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gạch</a:t>
            </a:r>
            <a:r>
              <a:rPr lang="en-US" b="1" dirty="0" smtClean="0">
                <a:latin typeface="Arial" panose="020B0604020202020204" pitchFamily="34" charset="0"/>
                <a:cs typeface="Arial" panose="020B0604020202020204" pitchFamily="34" charset="0"/>
              </a:rPr>
              <a:t> đầu dòng, trả lời bằng các </a:t>
            </a:r>
            <a:r>
              <a:rPr lang="en-US" b="1" dirty="0" err="1" smtClean="0">
                <a:latin typeface="Arial" panose="020B0604020202020204" pitchFamily="34" charset="0"/>
                <a:cs typeface="Arial" panose="020B0604020202020204" pitchFamily="34" charset="0"/>
              </a:rPr>
              <a:t>cụm</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từ</a:t>
            </a:r>
            <a:r>
              <a:rPr lang="en-US" b="1" dirty="0" smtClean="0">
                <a:latin typeface="Arial" panose="020B0604020202020204" pitchFamily="34" charset="0"/>
                <a:cs typeface="Arial" panose="020B0604020202020204" pitchFamily="34" charset="0"/>
              </a:rPr>
              <a:t>...)</a:t>
            </a:r>
          </a:p>
          <a:p>
            <a:pPr algn="just">
              <a:spcBef>
                <a:spcPts val="0"/>
              </a:spcBef>
              <a:spcAft>
                <a:spcPts val="750"/>
              </a:spcAft>
            </a:pPr>
            <a:r>
              <a:rPr lang="en-US" b="1" dirty="0" smtClean="0">
                <a:latin typeface="Arial" panose="020B0604020202020204" pitchFamily="34" charset="0"/>
                <a:ea typeface="Calibri" panose="020F0502020204030204" pitchFamily="34" charset="0"/>
                <a:cs typeface="Arial" panose="020B0604020202020204" pitchFamily="34" charset="0"/>
              </a:rPr>
              <a:t>- </a:t>
            </a:r>
            <a:r>
              <a:rPr lang="en-US" b="1" dirty="0" err="1" smtClean="0">
                <a:latin typeface="Arial" panose="020B0604020202020204" pitchFamily="34" charset="0"/>
                <a:ea typeface="Calibri" panose="020F0502020204030204" pitchFamily="34" charset="0"/>
                <a:cs typeface="Arial" panose="020B0604020202020204" pitchFamily="34" charset="0"/>
              </a:rPr>
              <a:t>Đồng</a:t>
            </a:r>
            <a:r>
              <a:rPr lang="en-US" b="1" dirty="0" smtClean="0">
                <a:latin typeface="Arial" panose="020B0604020202020204" pitchFamily="34" charset="0"/>
                <a:ea typeface="Calibri" panose="020F0502020204030204" pitchFamily="34" charset="0"/>
                <a:cs typeface="Arial" panose="020B0604020202020204" pitchFamily="34" charset="0"/>
              </a:rPr>
              <a:t> tình hay không </a:t>
            </a:r>
            <a:r>
              <a:rPr lang="en-US" b="1" dirty="0" err="1" smtClean="0">
                <a:latin typeface="Arial" panose="020B0604020202020204" pitchFamily="34" charset="0"/>
                <a:ea typeface="Calibri" panose="020F0502020204030204" pitchFamily="34" charset="0"/>
                <a:cs typeface="Arial" panose="020B0604020202020204" pitchFamily="34" charset="0"/>
              </a:rPr>
              <a:t>đồng</a:t>
            </a:r>
            <a:r>
              <a:rPr lang="en-US" b="1" dirty="0" smtClean="0">
                <a:latin typeface="Arial" panose="020B0604020202020204" pitchFamily="34" charset="0"/>
                <a:ea typeface="Calibri" panose="020F0502020204030204" pitchFamily="34" charset="0"/>
                <a:cs typeface="Arial" panose="020B0604020202020204" pitchFamily="34" charset="0"/>
              </a:rPr>
              <a:t> </a:t>
            </a:r>
            <a:r>
              <a:rPr lang="en-US" b="1" dirty="0" err="1" smtClean="0">
                <a:latin typeface="Arial" panose="020B0604020202020204" pitchFamily="34" charset="0"/>
                <a:ea typeface="Calibri" panose="020F0502020204030204" pitchFamily="34" charset="0"/>
                <a:cs typeface="Arial" panose="020B0604020202020204" pitchFamily="34" charset="0"/>
              </a:rPr>
              <a:t>tình</a:t>
            </a:r>
            <a:endParaRPr lang="en-US" b="1" dirty="0" smtClean="0">
              <a:latin typeface="Arial" panose="020B0604020202020204" pitchFamily="34" charset="0"/>
              <a:ea typeface="Calibri" panose="020F0502020204030204" pitchFamily="34" charset="0"/>
              <a:cs typeface="Arial" panose="020B0604020202020204" pitchFamily="34" charset="0"/>
            </a:endParaRPr>
          </a:p>
          <a:p>
            <a:pPr algn="just">
              <a:spcBef>
                <a:spcPts val="0"/>
              </a:spcBef>
              <a:spcAft>
                <a:spcPts val="750"/>
              </a:spcAft>
            </a:pPr>
            <a:r>
              <a:rPr lang="en-US" b="1" dirty="0" smtClean="0">
                <a:latin typeface="Arial" panose="020B0604020202020204" pitchFamily="34" charset="0"/>
                <a:ea typeface="Calibri" panose="020F0502020204030204" pitchFamily="34" charset="0"/>
                <a:cs typeface="Arial" panose="020B0604020202020204" pitchFamily="34" charset="0"/>
              </a:rPr>
              <a:t>- </a:t>
            </a:r>
            <a:r>
              <a:rPr lang="en-US" b="1" dirty="0" err="1" smtClean="0">
                <a:latin typeface="Arial" panose="020B0604020202020204" pitchFamily="34" charset="0"/>
                <a:ea typeface="Calibri" panose="020F0502020204030204" pitchFamily="34" charset="0"/>
                <a:cs typeface="Arial" panose="020B0604020202020204" pitchFamily="34" charset="0"/>
              </a:rPr>
              <a:t>Vì</a:t>
            </a:r>
            <a:r>
              <a:rPr lang="en-US" b="1" dirty="0" smtClean="0">
                <a:latin typeface="Arial" panose="020B0604020202020204" pitchFamily="34" charset="0"/>
                <a:ea typeface="Calibri" panose="020F0502020204030204" pitchFamily="34" charset="0"/>
                <a:cs typeface="Arial" panose="020B0604020202020204" pitchFamily="34" charset="0"/>
              </a:rPr>
              <a:t> sao? Phải nêu lí lẽ rõ ràng, phù hợp, thuyết phục</a:t>
            </a:r>
            <a:endParaRPr lang="en-US" b="1" dirty="0">
              <a:latin typeface="Arial" panose="020B0604020202020204" pitchFamily="34" charset="0"/>
              <a:ea typeface="Calibri" panose="020F0502020204030204" pitchFamily="34" charset="0"/>
              <a:cs typeface="Arial" panose="020B0604020202020204" pitchFamily="34" charset="0"/>
            </a:endParaRPr>
          </a:p>
        </p:txBody>
      </p:sp>
      <p:pic>
        <p:nvPicPr>
          <p:cNvPr id="1026" name="Picture 2" descr="FromYouFlowers.com: FREE Delivery! Save BIG | Mille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66625" y="2800350"/>
            <a:ext cx="197160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2800350"/>
            <a:ext cx="1923628" cy="1752600"/>
          </a:xfrm>
          <a:prstGeom prst="rect">
            <a:avLst/>
          </a:prstGeom>
        </p:spPr>
      </p:pic>
    </p:spTree>
    <p:extLst>
      <p:ext uri="{BB962C8B-B14F-4D97-AF65-F5344CB8AC3E}">
        <p14:creationId xmlns:p14="http://schemas.microsoft.com/office/powerpoint/2010/main" val="172621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right)">
                                      <p:cBhvr>
                                        <p:cTn id="7" dur="500"/>
                                        <p:tgtEl>
                                          <p:spTgt spid="205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wipe(left)">
                                      <p:cBhvr>
                                        <p:cTn id="20" dur="500"/>
                                        <p:tgtEl>
                                          <p:spTgt spid="1026"/>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81000" y="675962"/>
            <a:ext cx="5511800" cy="4562788"/>
          </a:xfrm>
          <a:prstGeom prst="rect">
            <a:avLst/>
          </a:prstGeom>
          <a:ln w="28575">
            <a:noFill/>
          </a:ln>
        </p:spPr>
        <p:txBody>
          <a:bodyPr wrap="square" lIns="68580" tIns="34290" rIns="68580" bIns="34290">
            <a:spAutoFit/>
          </a:bodyPr>
          <a:lstStyle/>
          <a:p>
            <a:pPr algn="just">
              <a:spcBef>
                <a:spcPts val="600"/>
              </a:spcBef>
              <a:spcAft>
                <a:spcPts val="0"/>
              </a:spcAft>
            </a:pPr>
            <a:r>
              <a:rPr lang="en-US" sz="1600" b="1" i="1" dirty="0" smtClean="0">
                <a:effectLst>
                  <a:outerShdw blurRad="38100" dist="38100" dir="2700000" algn="tl">
                    <a:srgbClr val="000000">
                      <a:alpha val="43137"/>
                    </a:srgbClr>
                  </a:outerShdw>
                </a:effectLst>
              </a:rPr>
              <a:t>     Tuổi </a:t>
            </a:r>
            <a:r>
              <a:rPr lang="en-US" sz="1600" b="1" i="1" dirty="0" err="1">
                <a:effectLst>
                  <a:outerShdw blurRad="38100" dist="38100" dir="2700000" algn="tl">
                    <a:srgbClr val="000000">
                      <a:alpha val="43137"/>
                    </a:srgbClr>
                  </a:outerShdw>
                </a:effectLst>
              </a:rPr>
              <a:t>thơ</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của</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tôi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được</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nâng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lên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từ</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những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cánh</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diều</a:t>
            </a:r>
            <a:r>
              <a:rPr lang="en-US" sz="1600" b="1" i="1" dirty="0">
                <a:effectLst>
                  <a:outerShdw blurRad="38100" dist="38100" dir="2700000" algn="tl">
                    <a:srgbClr val="000000">
                      <a:alpha val="43137"/>
                    </a:srgbClr>
                  </a:outerShdw>
                </a:effectLst>
              </a:rPr>
              <a:t>.</a:t>
            </a:r>
          </a:p>
          <a:p>
            <a:pPr algn="just">
              <a:spcBef>
                <a:spcPts val="600"/>
              </a:spcBef>
              <a:spcAft>
                <a:spcPts val="0"/>
              </a:spcAft>
            </a:pPr>
            <a:r>
              <a:rPr lang="en-US" sz="1600" b="1" i="1" dirty="0" smtClean="0">
                <a:effectLst>
                  <a:outerShdw blurRad="38100" dist="38100" dir="2700000" algn="tl">
                    <a:srgbClr val="000000">
                      <a:alpha val="43137"/>
                    </a:srgbClr>
                  </a:outerShdw>
                </a:effectLst>
              </a:rPr>
              <a:t>     </a:t>
            </a:r>
            <a:r>
              <a:rPr lang="en-US" sz="1600" b="1" i="1" dirty="0" err="1" smtClean="0">
                <a:effectLst>
                  <a:outerShdw blurRad="38100" dist="38100" dir="2700000" algn="tl">
                    <a:srgbClr val="000000">
                      <a:alpha val="43137"/>
                    </a:srgbClr>
                  </a:outerShdw>
                </a:effectLst>
              </a:rPr>
              <a:t>Chiều</a:t>
            </a:r>
            <a:r>
              <a:rPr lang="en-US" sz="1600" b="1" i="1" dirty="0" smtClean="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chiều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trên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bãi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thả</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đám</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trẻ</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mục</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đồng</a:t>
            </a:r>
            <a:r>
              <a:rPr lang="en-US" sz="1600" b="1" i="1" dirty="0">
                <a:effectLst>
                  <a:outerShdw blurRad="38100" dist="38100" dir="2700000" algn="tl">
                    <a:srgbClr val="000000">
                      <a:alpha val="43137"/>
                    </a:srgbClr>
                  </a:outerShdw>
                </a:effectLst>
              </a:rPr>
              <a:t> </a:t>
            </a:r>
            <a:r>
              <a:rPr lang="en-US" sz="1600" b="1" i="1" u="sng" dirty="0" err="1">
                <a:effectLst>
                  <a:outerShdw blurRad="38100" dist="38100" dir="2700000" algn="tl">
                    <a:srgbClr val="000000">
                      <a:alpha val="43137"/>
                    </a:srgbClr>
                  </a:outerShdw>
                </a:effectLst>
              </a:rPr>
              <a:t>chúng</a:t>
            </a:r>
            <a:r>
              <a:rPr lang="en-US" sz="1600" b="1" i="1" u="sng" dirty="0">
                <a:effectLst>
                  <a:outerShdw blurRad="38100" dist="38100" dir="2700000" algn="tl">
                    <a:srgbClr val="000000">
                      <a:alpha val="43137"/>
                    </a:srgbClr>
                  </a:outerShdw>
                </a:effectLst>
              </a:rPr>
              <a:t> </a:t>
            </a:r>
            <a:r>
              <a:rPr lang="en-US" sz="1600" b="1" i="1" u="sng" dirty="0" err="1">
                <a:effectLst>
                  <a:outerShdw blurRad="38100" dist="38100" dir="2700000" algn="tl">
                    <a:srgbClr val="000000">
                      <a:alpha val="43137"/>
                    </a:srgbClr>
                  </a:outerShdw>
                </a:effectLst>
              </a:rPr>
              <a:t>tôi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hò</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hét</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nhau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thả</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diều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thi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Cánh</a:t>
            </a:r>
            <a:r>
              <a:rPr lang="en-US" sz="1600" b="1" i="1" dirty="0">
                <a:solidFill>
                  <a:srgbClr val="FFFF00"/>
                </a:solidFill>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diều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mềm</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mại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như</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cánh</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bướm</a:t>
            </a:r>
            <a:r>
              <a:rPr lang="en-US" sz="1600" b="1" i="1" dirty="0">
                <a:effectLst>
                  <a:outerShdw blurRad="38100" dist="38100" dir="2700000" algn="tl">
                    <a:srgbClr val="000000">
                      <a:alpha val="43137"/>
                    </a:srgbClr>
                  </a:outerShdw>
                </a:effectLst>
              </a:rPr>
              <a:t>. </a:t>
            </a:r>
            <a:r>
              <a:rPr lang="en-US" sz="1600" b="1" i="1" u="sng" dirty="0" err="1">
                <a:effectLst>
                  <a:outerShdw blurRad="38100" dist="38100" dir="2700000" algn="tl">
                    <a:srgbClr val="000000">
                      <a:alpha val="43137"/>
                    </a:srgbClr>
                  </a:outerShdw>
                </a:effectLst>
              </a:rPr>
              <a:t>Chúng</a:t>
            </a:r>
            <a:r>
              <a:rPr lang="en-US" sz="1600" b="1" i="1" u="sng" dirty="0">
                <a:effectLst>
                  <a:outerShdw blurRad="38100" dist="38100" dir="2700000" algn="tl">
                    <a:srgbClr val="000000">
                      <a:alpha val="43137"/>
                    </a:srgbClr>
                  </a:outerShdw>
                </a:effectLst>
              </a:rPr>
              <a:t> </a:t>
            </a:r>
            <a:r>
              <a:rPr lang="en-US" sz="1600" b="1" i="1" u="sng" dirty="0" err="1">
                <a:effectLst>
                  <a:outerShdw blurRad="38100" dist="38100" dir="2700000" algn="tl">
                    <a:srgbClr val="000000">
                      <a:alpha val="43137"/>
                    </a:srgbClr>
                  </a:outerShdw>
                </a:effectLst>
              </a:rPr>
              <a:t>tôi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vui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sướng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đến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phát</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dại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nhìn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lên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trời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Tiếng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sáo</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diều</a:t>
            </a:r>
            <a:r>
              <a:rPr lang="en-US" sz="1600" b="1" i="1" dirty="0">
                <a:effectLst>
                  <a:outerShdw blurRad="38100" dist="38100" dir="2700000" algn="tl">
                    <a:srgbClr val="000000">
                      <a:alpha val="43137"/>
                    </a:srgbClr>
                  </a:outerShdw>
                </a:effectLst>
              </a:rPr>
              <a:t> vi vu </a:t>
            </a:r>
            <a:r>
              <a:rPr lang="en-US" sz="1600" b="1" i="1" dirty="0" err="1">
                <a:effectLst>
                  <a:outerShdw blurRad="38100" dist="38100" dir="2700000" algn="tl">
                    <a:srgbClr val="000000">
                      <a:alpha val="43137"/>
                    </a:srgbClr>
                  </a:outerShdw>
                </a:effectLst>
              </a:rPr>
              <a:t>trầm</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bổng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Sáo</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đơn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rồi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sáo</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kép</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sáo</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bè</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như</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gọi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thấp</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xuống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những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vì</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sao</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sớm</a:t>
            </a:r>
            <a:r>
              <a:rPr lang="en-US" sz="1600" b="1" i="1" dirty="0">
                <a:effectLst>
                  <a:outerShdw blurRad="38100" dist="38100" dir="2700000" algn="tl">
                    <a:srgbClr val="000000">
                      <a:alpha val="43137"/>
                    </a:srgbClr>
                  </a:outerShdw>
                </a:effectLst>
              </a:rPr>
              <a:t>.</a:t>
            </a:r>
          </a:p>
          <a:p>
            <a:pPr algn="just">
              <a:spcBef>
                <a:spcPts val="600"/>
              </a:spcBef>
              <a:spcAft>
                <a:spcPts val="0"/>
              </a:spcAft>
            </a:pPr>
            <a:r>
              <a:rPr lang="en-US" sz="1600" b="1" i="1" dirty="0" smtClean="0">
                <a:effectLst>
                  <a:outerShdw blurRad="38100" dist="38100" dir="2700000" algn="tl">
                    <a:srgbClr val="000000">
                      <a:alpha val="43137"/>
                    </a:srgbClr>
                  </a:outerShdw>
                </a:effectLst>
              </a:rPr>
              <a:t>     Ban </a:t>
            </a:r>
            <a:r>
              <a:rPr lang="en-US" sz="1600" b="1" i="1" dirty="0" err="1">
                <a:effectLst>
                  <a:outerShdw blurRad="38100" dist="38100" dir="2700000" algn="tl">
                    <a:srgbClr val="000000">
                      <a:alpha val="43137"/>
                    </a:srgbClr>
                  </a:outerShdw>
                </a:effectLst>
              </a:rPr>
              <a:t>đêm</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trên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bãi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thả</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diều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thật</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không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còn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gì</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huyền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ảo</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hơn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Có</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cảm</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giác</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diều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đang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trôi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trên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dải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Ngân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Hà</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Bầu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trời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tự</a:t>
            </a:r>
            <a:r>
              <a:rPr lang="en-US" sz="1600" b="1" i="1" dirty="0">
                <a:effectLst>
                  <a:outerShdw blurRad="38100" dist="38100" dir="2700000" algn="tl">
                    <a:srgbClr val="000000">
                      <a:alpha val="43137"/>
                    </a:srgbClr>
                  </a:outerShdw>
                </a:effectLst>
              </a:rPr>
              <a:t> do </a:t>
            </a:r>
            <a:r>
              <a:rPr lang="en-US" sz="1600" b="1" i="1" dirty="0" err="1">
                <a:effectLst>
                  <a:outerShdw blurRad="38100" dist="38100" dir="2700000" algn="tl">
                    <a:srgbClr val="000000">
                      <a:alpha val="43137"/>
                    </a:srgbClr>
                  </a:outerShdw>
                </a:effectLst>
              </a:rPr>
              <a:t>đẹp</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như</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một</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tấm</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thảm</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nhung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khổng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lồ</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Có</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cái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gì</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cứ</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cháy</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lên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cháy</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mãi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trong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tâm</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hồn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chúng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tôi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Sau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này</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tôi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mới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hiểu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đấy</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là</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khát</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vọng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Tôi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đã</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ngửa</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cổ</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suốt</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một</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thời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mới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lớn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để</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chờ</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đợi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một</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nàng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tiên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áo</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xanh</a:t>
            </a:r>
            <a:r>
              <a:rPr lang="en-US" sz="1600" b="1" i="1" dirty="0">
                <a:effectLst>
                  <a:outerShdw blurRad="38100" dist="38100" dir="2700000" algn="tl">
                    <a:srgbClr val="000000">
                      <a:alpha val="43137"/>
                    </a:srgbClr>
                  </a:outerShdw>
                </a:effectLst>
              </a:rPr>
              <a:t> bay </a:t>
            </a:r>
            <a:r>
              <a:rPr lang="en-US" sz="1600" b="1" i="1" dirty="0" err="1">
                <a:effectLst>
                  <a:outerShdw blurRad="38100" dist="38100" dir="2700000" algn="tl">
                    <a:srgbClr val="000000">
                      <a:alpha val="43137"/>
                    </a:srgbClr>
                  </a:outerShdw>
                </a:effectLst>
              </a:rPr>
              <a:t>xuống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từ</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trời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và</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bao</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giờ</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cũng</a:t>
            </a:r>
            <a:r>
              <a:rPr lang="en-US" sz="1600" b="1" i="1" dirty="0">
                <a:effectLst>
                  <a:outerShdw blurRad="38100" dist="38100" dir="2700000" algn="tl">
                    <a:srgbClr val="000000">
                      <a:alpha val="43137"/>
                    </a:srgbClr>
                  </a:outerShdw>
                </a:effectLst>
              </a:rPr>
              <a:t> hi </a:t>
            </a:r>
            <a:r>
              <a:rPr lang="en-US" sz="1600" b="1" i="1" dirty="0" err="1">
                <a:effectLst>
                  <a:outerShdw blurRad="38100" dist="38100" dir="2700000" algn="tl">
                    <a:srgbClr val="000000">
                      <a:alpha val="43137"/>
                    </a:srgbClr>
                  </a:outerShdw>
                </a:effectLst>
              </a:rPr>
              <a:t>vọng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khi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tha</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thiết</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cầu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xin</a:t>
            </a:r>
            <a:r>
              <a:rPr lang="en-US" sz="1600" b="1" i="1" dirty="0">
                <a:effectLst>
                  <a:outerShdw blurRad="38100" dist="38100" dir="2700000" algn="tl">
                    <a:srgbClr val="000000">
                      <a:alpha val="43137"/>
                    </a:srgbClr>
                  </a:outerShdw>
                </a:effectLst>
              </a:rPr>
              <a:t>: “Bay </a:t>
            </a:r>
            <a:r>
              <a:rPr lang="en-US" sz="1600" b="1" i="1" dirty="0" err="1">
                <a:effectLst>
                  <a:outerShdw blurRad="38100" dist="38100" dir="2700000" algn="tl">
                    <a:srgbClr val="000000">
                      <a:alpha val="43137"/>
                    </a:srgbClr>
                  </a:outerShdw>
                </a:effectLst>
              </a:rPr>
              <a:t>đi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diều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ơi</a:t>
            </a:r>
            <a:r>
              <a:rPr lang="en-US" sz="1600" b="1" i="1" dirty="0">
                <a:effectLst>
                  <a:outerShdw blurRad="38100" dist="38100" dir="2700000" algn="tl">
                    <a:srgbClr val="000000">
                      <a:alpha val="43137"/>
                    </a:srgbClr>
                  </a:outerShdw>
                </a:effectLst>
              </a:rPr>
              <a:t>! Bay </a:t>
            </a:r>
            <a:r>
              <a:rPr lang="en-US" sz="1600" b="1" i="1" dirty="0" err="1">
                <a:effectLst>
                  <a:outerShdw blurRad="38100" dist="38100" dir="2700000" algn="tl">
                    <a:srgbClr val="000000">
                      <a:alpha val="43137"/>
                    </a:srgbClr>
                  </a:outerShdw>
                </a:effectLst>
              </a:rPr>
              <a:t>đi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Cánh</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diều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tuổi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ngọc</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ngà</a:t>
            </a:r>
            <a:r>
              <a:rPr lang="en-US" sz="1600" b="1" i="1" dirty="0">
                <a:effectLst>
                  <a:outerShdw blurRad="38100" dist="38100" dir="2700000" algn="tl">
                    <a:srgbClr val="000000">
                      <a:alpha val="43137"/>
                    </a:srgbClr>
                  </a:outerShdw>
                </a:effectLst>
              </a:rPr>
              <a:t> bay </a:t>
            </a:r>
            <a:r>
              <a:rPr lang="en-US" sz="1600" b="1" i="1" dirty="0" err="1">
                <a:effectLst>
                  <a:outerShdw blurRad="38100" dist="38100" dir="2700000" algn="tl">
                    <a:srgbClr val="000000">
                      <a:alpha val="43137"/>
                    </a:srgbClr>
                  </a:outerShdw>
                </a:effectLst>
              </a:rPr>
              <a:t>đi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mang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theo</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nỗi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khát</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khao</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của</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tôi</a:t>
            </a:r>
            <a:r>
              <a:rPr lang="en-US" sz="1600" b="1" i="1" dirty="0">
                <a:effectLst>
                  <a:outerShdw blurRad="38100" dist="38100" dir="2700000" algn="tl">
                    <a:srgbClr val="000000">
                      <a:alpha val="43137"/>
                    </a:srgbClr>
                  </a:outerShdw>
                </a:effectLst>
              </a:rPr>
              <a:t>. </a:t>
            </a:r>
          </a:p>
          <a:p>
            <a:pPr algn="r">
              <a:spcBef>
                <a:spcPts val="600"/>
              </a:spcBef>
              <a:spcAft>
                <a:spcPts val="0"/>
              </a:spcAft>
            </a:pPr>
            <a:r>
              <a:rPr lang="en-US" sz="1400" b="1" dirty="0" smtClean="0">
                <a:effectLst>
                  <a:outerShdw blurRad="38100" dist="38100" dir="2700000" algn="tl">
                    <a:srgbClr val="000000">
                      <a:alpha val="43137"/>
                    </a:srgbClr>
                  </a:outerShdw>
                </a:effectLst>
              </a:rPr>
              <a:t>(</a:t>
            </a:r>
            <a:r>
              <a:rPr lang="en-US" sz="1400" b="1" dirty="0" err="1">
                <a:effectLst>
                  <a:outerShdw blurRad="38100" dist="38100" dir="2700000" algn="tl">
                    <a:srgbClr val="000000">
                      <a:alpha val="43137"/>
                    </a:srgbClr>
                  </a:outerShdw>
                </a:effectLst>
              </a:rPr>
              <a:t>Tạ</a:t>
            </a:r>
            <a:r>
              <a:rPr lang="en-US" sz="1400" b="1" dirty="0">
                <a:effectLst>
                  <a:outerShdw blurRad="38100" dist="38100" dir="2700000" algn="tl">
                    <a:srgbClr val="000000">
                      <a:alpha val="43137"/>
                    </a:srgbClr>
                  </a:outerShdw>
                </a:effectLst>
              </a:rPr>
              <a:t> </a:t>
            </a:r>
            <a:r>
              <a:rPr lang="en-US" sz="1400" b="1" dirty="0" err="1">
                <a:effectLst>
                  <a:outerShdw blurRad="38100" dist="38100" dir="2700000" algn="tl">
                    <a:srgbClr val="000000">
                      <a:alpha val="43137"/>
                    </a:srgbClr>
                  </a:outerShdw>
                </a:effectLst>
              </a:rPr>
              <a:t>Duy</a:t>
            </a:r>
            <a:r>
              <a:rPr lang="en-US" sz="1400" b="1" dirty="0">
                <a:effectLst>
                  <a:outerShdw blurRad="38100" dist="38100" dir="2700000" algn="tl">
                    <a:srgbClr val="000000">
                      <a:alpha val="43137"/>
                    </a:srgbClr>
                  </a:outerShdw>
                </a:effectLst>
              </a:rPr>
              <a:t> </a:t>
            </a:r>
            <a:r>
              <a:rPr lang="en-US" sz="1400" b="1" dirty="0" err="1">
                <a:effectLst>
                  <a:outerShdw blurRad="38100" dist="38100" dir="2700000" algn="tl">
                    <a:srgbClr val="000000">
                      <a:alpha val="43137"/>
                    </a:srgbClr>
                  </a:outerShdw>
                </a:effectLst>
              </a:rPr>
              <a:t>Anh</a:t>
            </a:r>
            <a:r>
              <a:rPr lang="en-US" sz="1400" b="1" i="1" dirty="0">
                <a:effectLst>
                  <a:outerShdw blurRad="38100" dist="38100" dir="2700000" algn="tl">
                    <a:srgbClr val="000000">
                      <a:alpha val="43137"/>
                    </a:srgbClr>
                  </a:outerShdw>
                </a:effectLst>
              </a:rPr>
              <a:t>, </a:t>
            </a:r>
            <a:r>
              <a:rPr lang="en-US" sz="1400" b="1" i="1" dirty="0" err="1">
                <a:effectLst>
                  <a:outerShdw blurRad="38100" dist="38100" dir="2700000" algn="tl">
                    <a:srgbClr val="000000">
                      <a:alpha val="43137"/>
                    </a:srgbClr>
                  </a:outerShdw>
                </a:effectLst>
              </a:rPr>
              <a:t>Cánh</a:t>
            </a:r>
            <a:r>
              <a:rPr lang="en-US" sz="1400" b="1" i="1" dirty="0">
                <a:effectLst>
                  <a:outerShdw blurRad="38100" dist="38100" dir="2700000" algn="tl">
                    <a:srgbClr val="000000">
                      <a:alpha val="43137"/>
                    </a:srgbClr>
                  </a:outerShdw>
                </a:effectLst>
              </a:rPr>
              <a:t> </a:t>
            </a:r>
            <a:r>
              <a:rPr lang="en-US" sz="1400" b="1" i="1" dirty="0" err="1">
                <a:effectLst>
                  <a:outerShdw blurRad="38100" dist="38100" dir="2700000" algn="tl">
                    <a:srgbClr val="000000">
                      <a:alpha val="43137"/>
                    </a:srgbClr>
                  </a:outerShdw>
                </a:effectLst>
              </a:rPr>
              <a:t>diều</a:t>
            </a:r>
            <a:r>
              <a:rPr lang="en-US" sz="1400" b="1" i="1" dirty="0">
                <a:effectLst>
                  <a:outerShdw blurRad="38100" dist="38100" dir="2700000" algn="tl">
                    <a:srgbClr val="000000">
                      <a:alpha val="43137"/>
                    </a:srgbClr>
                  </a:outerShdw>
                </a:effectLst>
              </a:rPr>
              <a:t> </a:t>
            </a:r>
            <a:r>
              <a:rPr lang="en-US" sz="1400" b="1" i="1" dirty="0" err="1">
                <a:effectLst>
                  <a:outerShdw blurRad="38100" dist="38100" dir="2700000" algn="tl">
                    <a:srgbClr val="000000">
                      <a:alpha val="43137"/>
                    </a:srgbClr>
                  </a:outerShdw>
                </a:effectLst>
              </a:rPr>
              <a:t>tuổi</a:t>
            </a:r>
            <a:r>
              <a:rPr lang="en-US" sz="1400" b="1" i="1" dirty="0">
                <a:effectLst>
                  <a:outerShdw blurRad="38100" dist="38100" dir="2700000" algn="tl">
                    <a:srgbClr val="000000">
                      <a:alpha val="43137"/>
                    </a:srgbClr>
                  </a:outerShdw>
                </a:effectLst>
              </a:rPr>
              <a:t> </a:t>
            </a:r>
            <a:r>
              <a:rPr lang="en-US" sz="1400" b="1" i="1" dirty="0" err="1">
                <a:effectLst>
                  <a:outerShdw blurRad="38100" dist="38100" dir="2700000" algn="tl">
                    <a:srgbClr val="000000">
                      <a:alpha val="43137"/>
                    </a:srgbClr>
                  </a:outerShdw>
                </a:effectLst>
              </a:rPr>
              <a:t>thơ</a:t>
            </a:r>
            <a:r>
              <a:rPr lang="en-US" sz="1400" b="1" i="1" dirty="0">
                <a:effectLst>
                  <a:outerShdw blurRad="38100" dist="38100" dir="2700000" algn="tl">
                    <a:srgbClr val="000000">
                      <a:alpha val="43137"/>
                    </a:srgbClr>
                  </a:outerShdw>
                </a:effectLst>
              </a:rPr>
              <a:t>, </a:t>
            </a:r>
            <a:r>
              <a:rPr lang="en-US" sz="1400" b="1" i="1" dirty="0" err="1">
                <a:effectLst>
                  <a:outerShdw blurRad="38100" dist="38100" dir="2700000" algn="tl">
                    <a:srgbClr val="000000">
                      <a:alpha val="43137"/>
                    </a:srgbClr>
                  </a:outerShdw>
                </a:effectLst>
              </a:rPr>
              <a:t>Tiếng</a:t>
            </a:r>
            <a:r>
              <a:rPr lang="en-US" sz="1400" b="1" i="1" dirty="0">
                <a:effectLst>
                  <a:outerShdw blurRad="38100" dist="38100" dir="2700000" algn="tl">
                    <a:srgbClr val="000000">
                      <a:alpha val="43137"/>
                    </a:srgbClr>
                  </a:outerShdw>
                </a:effectLst>
              </a:rPr>
              <a:t> </a:t>
            </a:r>
            <a:r>
              <a:rPr lang="en-US" sz="1400" b="1" i="1" dirty="0" err="1">
                <a:effectLst>
                  <a:outerShdw blurRad="38100" dist="38100" dir="2700000" algn="tl">
                    <a:srgbClr val="000000">
                      <a:alpha val="43137"/>
                    </a:srgbClr>
                  </a:outerShdw>
                </a:effectLst>
              </a:rPr>
              <a:t>Việt</a:t>
            </a:r>
            <a:r>
              <a:rPr lang="en-US" sz="1400" b="1" i="1" dirty="0">
                <a:effectLst>
                  <a:outerShdw blurRad="38100" dist="38100" dir="2700000" algn="tl">
                    <a:srgbClr val="000000">
                      <a:alpha val="43137"/>
                    </a:srgbClr>
                  </a:outerShdw>
                </a:effectLst>
              </a:rPr>
              <a:t> </a:t>
            </a:r>
            <a:r>
              <a:rPr lang="en-US" sz="1400" b="1" i="1" dirty="0" smtClean="0">
                <a:effectLst>
                  <a:outerShdw blurRad="38100" dist="38100" dir="2700000" algn="tl">
                    <a:srgbClr val="000000">
                      <a:alpha val="43137"/>
                    </a:srgbClr>
                  </a:outerShdw>
                </a:effectLst>
              </a:rPr>
              <a:t>4,</a:t>
            </a:r>
          </a:p>
          <a:p>
            <a:pPr algn="r">
              <a:spcBef>
                <a:spcPts val="0"/>
              </a:spcBef>
              <a:spcAft>
                <a:spcPts val="0"/>
              </a:spcAft>
            </a:pPr>
            <a:r>
              <a:rPr lang="en-US" sz="1400" b="1" i="1" dirty="0" smtClean="0">
                <a:effectLst>
                  <a:outerShdw blurRad="38100" dist="38100" dir="2700000" algn="tl">
                    <a:srgbClr val="000000">
                      <a:alpha val="43137"/>
                    </a:srgbClr>
                  </a:outerShdw>
                </a:effectLst>
              </a:rPr>
              <a:t>Tập </a:t>
            </a:r>
            <a:r>
              <a:rPr lang="en-US" sz="1400" b="1" i="1" dirty="0" err="1">
                <a:effectLst>
                  <a:outerShdw blurRad="38100" dist="38100" dir="2700000" algn="tl">
                    <a:srgbClr val="000000">
                      <a:alpha val="43137"/>
                    </a:srgbClr>
                  </a:outerShdw>
                </a:effectLst>
              </a:rPr>
              <a:t>một</a:t>
            </a:r>
            <a:r>
              <a:rPr lang="en-US" sz="1400" b="1" i="1" dirty="0">
                <a:effectLst>
                  <a:outerShdw blurRad="38100" dist="38100" dir="2700000" algn="tl">
                    <a:srgbClr val="000000">
                      <a:alpha val="43137"/>
                    </a:srgbClr>
                  </a:outerShdw>
                </a:effectLst>
              </a:rPr>
              <a:t>, </a:t>
            </a:r>
            <a:r>
              <a:rPr lang="en-US" sz="1400" b="1" dirty="0">
                <a:effectLst>
                  <a:outerShdw blurRad="38100" dist="38100" dir="2700000" algn="tl">
                    <a:srgbClr val="000000">
                      <a:alpha val="43137"/>
                    </a:srgbClr>
                  </a:outerShdw>
                </a:effectLst>
              </a:rPr>
              <a:t>NXB </a:t>
            </a:r>
            <a:r>
              <a:rPr lang="en-US" sz="1400" b="1" dirty="0" err="1">
                <a:effectLst>
                  <a:outerShdw blurRad="38100" dist="38100" dir="2700000" algn="tl">
                    <a:srgbClr val="000000">
                      <a:alpha val="43137"/>
                    </a:srgbClr>
                  </a:outerShdw>
                </a:effectLst>
              </a:rPr>
              <a:t>Giáo</a:t>
            </a:r>
            <a:r>
              <a:rPr lang="en-US" sz="1400" b="1" dirty="0">
                <a:effectLst>
                  <a:outerShdw blurRad="38100" dist="38100" dir="2700000" algn="tl">
                    <a:srgbClr val="000000">
                      <a:alpha val="43137"/>
                    </a:srgbClr>
                  </a:outerShdw>
                </a:effectLst>
              </a:rPr>
              <a:t> </a:t>
            </a:r>
            <a:r>
              <a:rPr lang="en-US" sz="1400" b="1" dirty="0" err="1">
                <a:effectLst>
                  <a:outerShdw blurRad="38100" dist="38100" dir="2700000" algn="tl">
                    <a:srgbClr val="000000">
                      <a:alpha val="43137"/>
                    </a:srgbClr>
                  </a:outerShdw>
                </a:effectLst>
              </a:rPr>
              <a:t>dục</a:t>
            </a:r>
            <a:r>
              <a:rPr lang="en-US" sz="1400" b="1" dirty="0">
                <a:effectLst>
                  <a:outerShdw blurRad="38100" dist="38100" dir="2700000" algn="tl">
                    <a:srgbClr val="000000">
                      <a:alpha val="43137"/>
                    </a:srgbClr>
                  </a:outerShdw>
                </a:effectLst>
              </a:rPr>
              <a:t> </a:t>
            </a:r>
            <a:r>
              <a:rPr lang="en-US" sz="1400" b="1" dirty="0" err="1">
                <a:effectLst>
                  <a:outerShdw blurRad="38100" dist="38100" dir="2700000" algn="tl">
                    <a:srgbClr val="000000">
                      <a:alpha val="43137"/>
                    </a:srgbClr>
                  </a:outerShdw>
                </a:effectLst>
              </a:rPr>
              <a:t>Việt</a:t>
            </a:r>
            <a:r>
              <a:rPr lang="en-US" sz="1400" b="1" dirty="0">
                <a:effectLst>
                  <a:outerShdw blurRad="38100" dist="38100" dir="2700000" algn="tl">
                    <a:srgbClr val="000000">
                      <a:alpha val="43137"/>
                    </a:srgbClr>
                  </a:outerShdw>
                </a:effectLst>
              </a:rPr>
              <a:t> Nam</a:t>
            </a:r>
            <a:r>
              <a:rPr lang="en-US" sz="1400" b="1" dirty="0" smtClean="0">
                <a:effectLst>
                  <a:outerShdw blurRad="38100" dist="38100" dir="2700000" algn="tl">
                    <a:srgbClr val="000000">
                      <a:alpha val="43137"/>
                    </a:srgbClr>
                  </a:outerShdw>
                </a:effectLst>
              </a:rPr>
              <a:t>)</a:t>
            </a:r>
            <a:endParaRPr lang="en-US" sz="1400" b="1"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Oval 2"/>
          <p:cNvSpPr/>
          <p:nvPr/>
        </p:nvSpPr>
        <p:spPr>
          <a:xfrm>
            <a:off x="525970" y="1581150"/>
            <a:ext cx="1226630" cy="3507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ouble Wave 1"/>
          <p:cNvSpPr/>
          <p:nvPr/>
        </p:nvSpPr>
        <p:spPr>
          <a:xfrm>
            <a:off x="89502" y="57150"/>
            <a:ext cx="5015898" cy="582352"/>
          </a:xfrm>
          <a:prstGeom prst="doubleWave">
            <a:avLst>
              <a:gd name="adj1" fmla="val 6250"/>
              <a:gd name="adj2" fmla="val 515"/>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spcAft>
                <a:spcPts val="300"/>
              </a:spcAft>
            </a:pPr>
            <a:r>
              <a:rPr lang="en-US"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Đọc</a:t>
            </a: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trích</a:t>
            </a: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sau</a:t>
            </a: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và</a:t>
            </a: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trả</a:t>
            </a: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lời</a:t>
            </a: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câu</a:t>
            </a: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hỏi</a:t>
            </a: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TextBox 7"/>
          <p:cNvSpPr txBox="1"/>
          <p:nvPr/>
        </p:nvSpPr>
        <p:spPr>
          <a:xfrm>
            <a:off x="6096000" y="568139"/>
            <a:ext cx="2507196" cy="4365811"/>
          </a:xfrm>
          <a:prstGeom prst="rect">
            <a:avLst/>
          </a:prstGeom>
          <a:noFill/>
          <a:ln w="28575">
            <a:solidFill>
              <a:srgbClr val="FFFF00"/>
            </a:solidFill>
          </a:ln>
        </p:spPr>
        <p:txBody>
          <a:bodyPr wrap="square" lIns="68580" tIns="34290" rIns="68580" bIns="34290" rtlCol="0">
            <a:spAutoFit/>
          </a:bodyPr>
          <a:lstStyle/>
          <a:p>
            <a:pPr algn="just">
              <a:lnSpc>
                <a:spcPct val="120000"/>
              </a:lnSpc>
              <a:spcBef>
                <a:spcPts val="1200"/>
              </a:spcBef>
            </a:pPr>
            <a:r>
              <a:rPr lang="en-US" b="1" dirty="0">
                <a:solidFill>
                  <a:srgbClr val="FFFF00"/>
                </a:solidFill>
              </a:rPr>
              <a:t>a</a:t>
            </a:r>
            <a:r>
              <a:rPr lang="en-US" b="1" dirty="0" smtClean="0">
                <a:solidFill>
                  <a:srgbClr val="FFFF00"/>
                </a:solidFill>
              </a:rPr>
              <a:t>) Hãy </a:t>
            </a:r>
            <a:r>
              <a:rPr lang="en-US" b="1" dirty="0">
                <a:solidFill>
                  <a:srgbClr val="FFFF00"/>
                </a:solidFill>
              </a:rPr>
              <a:t>cho biết </a:t>
            </a:r>
            <a:r>
              <a:rPr lang="en-US" b="1" dirty="0" err="1">
                <a:solidFill>
                  <a:srgbClr val="FFFF00"/>
                </a:solidFill>
              </a:rPr>
              <a:t>các</a:t>
            </a:r>
            <a:r>
              <a:rPr lang="en-US" b="1" dirty="0">
                <a:solidFill>
                  <a:srgbClr val="FFFF00"/>
                </a:solidFill>
              </a:rPr>
              <a:t> </a:t>
            </a:r>
            <a:r>
              <a:rPr lang="en-US" b="1" dirty="0" err="1" smtClean="0">
                <a:solidFill>
                  <a:srgbClr val="FFFF00"/>
                </a:solidFill>
              </a:rPr>
              <a:t>từ</a:t>
            </a:r>
            <a:r>
              <a:rPr lang="en-US" b="1" dirty="0" smtClean="0">
                <a:solidFill>
                  <a:srgbClr val="FFFF00"/>
                </a:solidFill>
              </a:rPr>
              <a:t> </a:t>
            </a:r>
            <a:r>
              <a:rPr lang="en-US" b="1" dirty="0" err="1" smtClean="0">
                <a:solidFill>
                  <a:srgbClr val="FFFF00"/>
                </a:solidFill>
              </a:rPr>
              <a:t>ngữ</a:t>
            </a:r>
            <a:r>
              <a:rPr lang="en-US" b="1" dirty="0" smtClean="0">
                <a:solidFill>
                  <a:srgbClr val="FFFF00"/>
                </a:solidFill>
              </a:rPr>
              <a:t> </a:t>
            </a:r>
            <a:r>
              <a:rPr lang="en-US" b="1" dirty="0" err="1" smtClean="0">
                <a:solidFill>
                  <a:srgbClr val="FFFF00"/>
                </a:solidFill>
              </a:rPr>
              <a:t>được</a:t>
            </a:r>
            <a:r>
              <a:rPr lang="en-US" b="1" dirty="0" smtClean="0">
                <a:solidFill>
                  <a:srgbClr val="FFFF00"/>
                </a:solidFill>
              </a:rPr>
              <a:t> </a:t>
            </a:r>
            <a:r>
              <a:rPr lang="en-US" b="1" dirty="0">
                <a:solidFill>
                  <a:srgbClr val="FFFF00"/>
                </a:solidFill>
              </a:rPr>
              <a:t>gạch chân thực hiện phép liên kết gì?</a:t>
            </a:r>
          </a:p>
          <a:p>
            <a:pPr algn="just">
              <a:lnSpc>
                <a:spcPct val="120000"/>
              </a:lnSpc>
              <a:spcBef>
                <a:spcPts val="1200"/>
              </a:spcBef>
            </a:pPr>
            <a:r>
              <a:rPr lang="vi-VN" b="1" dirty="0" smtClean="0">
                <a:solidFill>
                  <a:srgbClr val="FFFF00"/>
                </a:solidFill>
              </a:rPr>
              <a:t>b</a:t>
            </a:r>
            <a:r>
              <a:rPr lang="vi-VN" b="1" dirty="0">
                <a:solidFill>
                  <a:srgbClr val="FFFF00"/>
                </a:solidFill>
              </a:rPr>
              <a:t>) Vì sao tác giả cho </a:t>
            </a:r>
            <a:r>
              <a:rPr lang="vi-VN" b="1" dirty="0" smtClean="0">
                <a:solidFill>
                  <a:srgbClr val="FFFF00"/>
                </a:solidFill>
              </a:rPr>
              <a:t>rằng</a:t>
            </a:r>
            <a:r>
              <a:rPr lang="en-US" b="1" dirty="0" smtClean="0">
                <a:solidFill>
                  <a:srgbClr val="FFFF00"/>
                </a:solidFill>
              </a:rPr>
              <a:t>:</a:t>
            </a:r>
            <a:r>
              <a:rPr lang="vi-VN" b="1" dirty="0" smtClean="0">
                <a:solidFill>
                  <a:srgbClr val="FFFF00"/>
                </a:solidFill>
              </a:rPr>
              <a:t> </a:t>
            </a:r>
            <a:r>
              <a:rPr lang="en-US" b="1" i="1" dirty="0" smtClean="0">
                <a:solidFill>
                  <a:srgbClr val="FFFF00"/>
                </a:solidFill>
              </a:rPr>
              <a:t>T</a:t>
            </a:r>
            <a:r>
              <a:rPr lang="vi-VN" b="1" i="1" dirty="0" smtClean="0">
                <a:solidFill>
                  <a:srgbClr val="FFFF00"/>
                </a:solidFill>
              </a:rPr>
              <a:t>uổi </a:t>
            </a:r>
            <a:r>
              <a:rPr lang="vi-VN" b="1" i="1" dirty="0">
                <a:solidFill>
                  <a:srgbClr val="FFFF00"/>
                </a:solidFill>
              </a:rPr>
              <a:t>thơ của tôi </a:t>
            </a:r>
            <a:r>
              <a:rPr lang="vi-VN" b="1" i="1" dirty="0" smtClean="0">
                <a:solidFill>
                  <a:srgbClr val="FFFF00"/>
                </a:solidFill>
              </a:rPr>
              <a:t>được</a:t>
            </a:r>
            <a:r>
              <a:rPr lang="en-US" b="1" i="1" dirty="0" smtClean="0">
                <a:solidFill>
                  <a:srgbClr val="FFFF00"/>
                </a:solidFill>
              </a:rPr>
              <a:t> </a:t>
            </a:r>
            <a:r>
              <a:rPr lang="vi-VN" b="1" i="1" dirty="0" smtClean="0">
                <a:solidFill>
                  <a:srgbClr val="FFFF00"/>
                </a:solidFill>
              </a:rPr>
              <a:t>nâng </a:t>
            </a:r>
            <a:r>
              <a:rPr lang="vi-VN" b="1" i="1" dirty="0">
                <a:solidFill>
                  <a:srgbClr val="FFFF00"/>
                </a:solidFill>
              </a:rPr>
              <a:t>lên từ những cánh </a:t>
            </a:r>
            <a:r>
              <a:rPr lang="vi-VN" b="1" i="1" dirty="0" smtClean="0">
                <a:solidFill>
                  <a:srgbClr val="FFFF00"/>
                </a:solidFill>
              </a:rPr>
              <a:t>diều</a:t>
            </a:r>
            <a:r>
              <a:rPr lang="vi-VN" b="1" dirty="0" smtClean="0">
                <a:solidFill>
                  <a:srgbClr val="FFFF00"/>
                </a:solidFill>
              </a:rPr>
              <a:t>?</a:t>
            </a:r>
            <a:endParaRPr lang="en-US" b="1" dirty="0" smtClean="0">
              <a:solidFill>
                <a:srgbClr val="FFFF00"/>
              </a:solidFill>
            </a:endParaRPr>
          </a:p>
          <a:p>
            <a:pPr algn="just">
              <a:lnSpc>
                <a:spcPct val="120000"/>
              </a:lnSpc>
              <a:spcBef>
                <a:spcPts val="1200"/>
              </a:spcBef>
            </a:pPr>
            <a:r>
              <a:rPr lang="vi-VN" b="1" dirty="0">
                <a:solidFill>
                  <a:srgbClr val="FFFF00"/>
                </a:solidFill>
              </a:rPr>
              <a:t>c) Theo em, cánh diều đã đem lại những gì </a:t>
            </a:r>
            <a:r>
              <a:rPr lang="vi-VN" b="1" dirty="0" smtClean="0">
                <a:solidFill>
                  <a:srgbClr val="FFFF00"/>
                </a:solidFill>
              </a:rPr>
              <a:t>cho</a:t>
            </a:r>
            <a:r>
              <a:rPr lang="en-US" b="1" dirty="0" smtClean="0">
                <a:solidFill>
                  <a:srgbClr val="FFFF00"/>
                </a:solidFill>
              </a:rPr>
              <a:t> </a:t>
            </a:r>
            <a:r>
              <a:rPr lang="vi-VN" b="1" dirty="0" smtClean="0">
                <a:solidFill>
                  <a:srgbClr val="FFFF00"/>
                </a:solidFill>
              </a:rPr>
              <a:t>tuổi </a:t>
            </a:r>
            <a:r>
              <a:rPr lang="vi-VN" b="1" dirty="0">
                <a:solidFill>
                  <a:srgbClr val="FFFF00"/>
                </a:solidFill>
              </a:rPr>
              <a:t>thơ của mỗi người?</a:t>
            </a:r>
            <a:endParaRPr lang="en-US" b="1" dirty="0">
              <a:solidFill>
                <a:srgbClr val="FFFF00"/>
              </a:solidFill>
            </a:endParaRPr>
          </a:p>
        </p:txBody>
      </p:sp>
    </p:spTree>
    <p:extLst>
      <p:ext uri="{BB962C8B-B14F-4D97-AF65-F5344CB8AC3E}">
        <p14:creationId xmlns:p14="http://schemas.microsoft.com/office/powerpoint/2010/main" val="32201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ircle(in)">
                                      <p:cBhvr>
                                        <p:cTn id="14" dur="20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up)">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wipe(up)">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wipe(up)">
                                      <p:cBhvr>
                                        <p:cTn id="3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81000" y="294962"/>
            <a:ext cx="5511800" cy="4562788"/>
          </a:xfrm>
          <a:prstGeom prst="rect">
            <a:avLst/>
          </a:prstGeom>
          <a:ln w="28575">
            <a:noFill/>
          </a:ln>
        </p:spPr>
        <p:txBody>
          <a:bodyPr wrap="square" lIns="68580" tIns="34290" rIns="68580" bIns="34290">
            <a:spAutoFit/>
          </a:bodyPr>
          <a:lstStyle/>
          <a:p>
            <a:pPr algn="just">
              <a:spcBef>
                <a:spcPts val="600"/>
              </a:spcBef>
              <a:spcAft>
                <a:spcPts val="0"/>
              </a:spcAft>
            </a:pPr>
            <a:r>
              <a:rPr lang="en-US" sz="1600" b="1" i="1" dirty="0" smtClean="0">
                <a:effectLst>
                  <a:outerShdw blurRad="38100" dist="38100" dir="2700000" algn="tl">
                    <a:srgbClr val="000000">
                      <a:alpha val="43137"/>
                    </a:srgbClr>
                  </a:outerShdw>
                </a:effectLst>
              </a:rPr>
              <a:t>     Tuổi </a:t>
            </a:r>
            <a:r>
              <a:rPr lang="en-US" sz="1600" b="1" i="1" dirty="0" err="1">
                <a:effectLst>
                  <a:outerShdw blurRad="38100" dist="38100" dir="2700000" algn="tl">
                    <a:srgbClr val="000000">
                      <a:alpha val="43137"/>
                    </a:srgbClr>
                  </a:outerShdw>
                </a:effectLst>
              </a:rPr>
              <a:t>thơ</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của</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tôi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được</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nâng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lên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từ</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những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cánh</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diều</a:t>
            </a:r>
            <a:r>
              <a:rPr lang="en-US" sz="1600" b="1" i="1" dirty="0">
                <a:effectLst>
                  <a:outerShdw blurRad="38100" dist="38100" dir="2700000" algn="tl">
                    <a:srgbClr val="000000">
                      <a:alpha val="43137"/>
                    </a:srgbClr>
                  </a:outerShdw>
                </a:effectLst>
              </a:rPr>
              <a:t>.</a:t>
            </a:r>
          </a:p>
          <a:p>
            <a:pPr algn="just">
              <a:spcBef>
                <a:spcPts val="600"/>
              </a:spcBef>
              <a:spcAft>
                <a:spcPts val="0"/>
              </a:spcAft>
            </a:pPr>
            <a:r>
              <a:rPr lang="en-US" sz="1600" b="1" i="1" dirty="0" smtClean="0">
                <a:effectLst>
                  <a:outerShdw blurRad="38100" dist="38100" dir="2700000" algn="tl">
                    <a:srgbClr val="000000">
                      <a:alpha val="43137"/>
                    </a:srgbClr>
                  </a:outerShdw>
                </a:effectLst>
              </a:rPr>
              <a:t>     </a:t>
            </a:r>
            <a:r>
              <a:rPr lang="en-US" sz="1600" b="1" i="1" dirty="0" err="1" smtClean="0">
                <a:effectLst>
                  <a:outerShdw blurRad="38100" dist="38100" dir="2700000" algn="tl">
                    <a:srgbClr val="000000">
                      <a:alpha val="43137"/>
                    </a:srgbClr>
                  </a:outerShdw>
                </a:effectLst>
              </a:rPr>
              <a:t>Chiều</a:t>
            </a:r>
            <a:r>
              <a:rPr lang="en-US" sz="1600" b="1" i="1" dirty="0" smtClean="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chiều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trên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bãi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thả</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đám</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trẻ</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mục</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đồng</a:t>
            </a:r>
            <a:r>
              <a:rPr lang="en-US" sz="1600" b="1" i="1" dirty="0">
                <a:effectLst>
                  <a:outerShdw blurRad="38100" dist="38100" dir="2700000" algn="tl">
                    <a:srgbClr val="000000">
                      <a:alpha val="43137"/>
                    </a:srgbClr>
                  </a:outerShdw>
                </a:effectLst>
              </a:rPr>
              <a:t> </a:t>
            </a:r>
            <a:r>
              <a:rPr lang="en-US" sz="1600" b="1" i="1" u="sng" dirty="0" err="1">
                <a:effectLst>
                  <a:outerShdw blurRad="38100" dist="38100" dir="2700000" algn="tl">
                    <a:srgbClr val="000000">
                      <a:alpha val="43137"/>
                    </a:srgbClr>
                  </a:outerShdw>
                </a:effectLst>
              </a:rPr>
              <a:t>chúng</a:t>
            </a:r>
            <a:r>
              <a:rPr lang="en-US" sz="1600" b="1" i="1" u="sng" dirty="0">
                <a:effectLst>
                  <a:outerShdw blurRad="38100" dist="38100" dir="2700000" algn="tl">
                    <a:srgbClr val="000000">
                      <a:alpha val="43137"/>
                    </a:srgbClr>
                  </a:outerShdw>
                </a:effectLst>
              </a:rPr>
              <a:t> </a:t>
            </a:r>
            <a:r>
              <a:rPr lang="en-US" sz="1600" b="1" i="1" u="sng" dirty="0" err="1">
                <a:effectLst>
                  <a:outerShdw blurRad="38100" dist="38100" dir="2700000" algn="tl">
                    <a:srgbClr val="000000">
                      <a:alpha val="43137"/>
                    </a:srgbClr>
                  </a:outerShdw>
                </a:effectLst>
              </a:rPr>
              <a:t>tôi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hò</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hét</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nhau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thả</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diều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thi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Cánh</a:t>
            </a:r>
            <a:r>
              <a:rPr lang="en-US" sz="1600" b="1" i="1" dirty="0">
                <a:solidFill>
                  <a:srgbClr val="FFFF00"/>
                </a:solidFill>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diều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mềm</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mại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như</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cánh</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bướm</a:t>
            </a:r>
            <a:r>
              <a:rPr lang="en-US" sz="1600" b="1" i="1" dirty="0">
                <a:effectLst>
                  <a:outerShdw blurRad="38100" dist="38100" dir="2700000" algn="tl">
                    <a:srgbClr val="000000">
                      <a:alpha val="43137"/>
                    </a:srgbClr>
                  </a:outerShdw>
                </a:effectLst>
              </a:rPr>
              <a:t>. </a:t>
            </a:r>
            <a:r>
              <a:rPr lang="en-US" sz="1600" b="1" i="1" u="sng" dirty="0" err="1">
                <a:effectLst>
                  <a:outerShdw blurRad="38100" dist="38100" dir="2700000" algn="tl">
                    <a:srgbClr val="000000">
                      <a:alpha val="43137"/>
                    </a:srgbClr>
                  </a:outerShdw>
                </a:effectLst>
              </a:rPr>
              <a:t>Chúng</a:t>
            </a:r>
            <a:r>
              <a:rPr lang="en-US" sz="1600" b="1" i="1" u="sng" dirty="0">
                <a:effectLst>
                  <a:outerShdw blurRad="38100" dist="38100" dir="2700000" algn="tl">
                    <a:srgbClr val="000000">
                      <a:alpha val="43137"/>
                    </a:srgbClr>
                  </a:outerShdw>
                </a:effectLst>
              </a:rPr>
              <a:t> </a:t>
            </a:r>
            <a:r>
              <a:rPr lang="en-US" sz="1600" b="1" i="1" u="sng" dirty="0" err="1">
                <a:effectLst>
                  <a:outerShdw blurRad="38100" dist="38100" dir="2700000" algn="tl">
                    <a:srgbClr val="000000">
                      <a:alpha val="43137"/>
                    </a:srgbClr>
                  </a:outerShdw>
                </a:effectLst>
              </a:rPr>
              <a:t>tôi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vui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sướng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đến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phát</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dại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nhìn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lên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trời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Tiếng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sáo</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diều</a:t>
            </a:r>
            <a:r>
              <a:rPr lang="en-US" sz="1600" b="1" i="1" dirty="0">
                <a:effectLst>
                  <a:outerShdw blurRad="38100" dist="38100" dir="2700000" algn="tl">
                    <a:srgbClr val="000000">
                      <a:alpha val="43137"/>
                    </a:srgbClr>
                  </a:outerShdw>
                </a:effectLst>
              </a:rPr>
              <a:t> vi vu </a:t>
            </a:r>
            <a:r>
              <a:rPr lang="en-US" sz="1600" b="1" i="1" dirty="0" err="1">
                <a:effectLst>
                  <a:outerShdw blurRad="38100" dist="38100" dir="2700000" algn="tl">
                    <a:srgbClr val="000000">
                      <a:alpha val="43137"/>
                    </a:srgbClr>
                  </a:outerShdw>
                </a:effectLst>
              </a:rPr>
              <a:t>trầm</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bổng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Sáo</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đơn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rồi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sáo</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kép</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sáo</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bè</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như</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gọi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thấp</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xuống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những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vì</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sao</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sớm</a:t>
            </a:r>
            <a:r>
              <a:rPr lang="en-US" sz="1600" b="1" i="1" dirty="0">
                <a:effectLst>
                  <a:outerShdw blurRad="38100" dist="38100" dir="2700000" algn="tl">
                    <a:srgbClr val="000000">
                      <a:alpha val="43137"/>
                    </a:srgbClr>
                  </a:outerShdw>
                </a:effectLst>
              </a:rPr>
              <a:t>.</a:t>
            </a:r>
          </a:p>
          <a:p>
            <a:pPr algn="just">
              <a:spcBef>
                <a:spcPts val="600"/>
              </a:spcBef>
              <a:spcAft>
                <a:spcPts val="0"/>
              </a:spcAft>
            </a:pPr>
            <a:r>
              <a:rPr lang="en-US" sz="1600" b="1" i="1" dirty="0" smtClean="0">
                <a:effectLst>
                  <a:outerShdw blurRad="38100" dist="38100" dir="2700000" algn="tl">
                    <a:srgbClr val="000000">
                      <a:alpha val="43137"/>
                    </a:srgbClr>
                  </a:outerShdw>
                </a:effectLst>
              </a:rPr>
              <a:t>     Ban </a:t>
            </a:r>
            <a:r>
              <a:rPr lang="en-US" sz="1600" b="1" i="1" dirty="0" err="1">
                <a:effectLst>
                  <a:outerShdw blurRad="38100" dist="38100" dir="2700000" algn="tl">
                    <a:srgbClr val="000000">
                      <a:alpha val="43137"/>
                    </a:srgbClr>
                  </a:outerShdw>
                </a:effectLst>
              </a:rPr>
              <a:t>đêm</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trên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bãi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thả</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diều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thật</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không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còn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gì</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huyền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ảo</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hơn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Có</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cảm</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giác</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diều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đang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trôi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trên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dải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Ngân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Hà</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Bầu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trời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tự</a:t>
            </a:r>
            <a:r>
              <a:rPr lang="en-US" sz="1600" b="1" i="1" dirty="0">
                <a:effectLst>
                  <a:outerShdw blurRad="38100" dist="38100" dir="2700000" algn="tl">
                    <a:srgbClr val="000000">
                      <a:alpha val="43137"/>
                    </a:srgbClr>
                  </a:outerShdw>
                </a:effectLst>
              </a:rPr>
              <a:t> do </a:t>
            </a:r>
            <a:r>
              <a:rPr lang="en-US" sz="1600" b="1" i="1" dirty="0" err="1">
                <a:effectLst>
                  <a:outerShdw blurRad="38100" dist="38100" dir="2700000" algn="tl">
                    <a:srgbClr val="000000">
                      <a:alpha val="43137"/>
                    </a:srgbClr>
                  </a:outerShdw>
                </a:effectLst>
              </a:rPr>
              <a:t>đẹp</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như</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một</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tấm</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thảm</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nhung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khổng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lồ</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Có</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cái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gì</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cứ</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cháy</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lên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cháy</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mãi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trong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tâm</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hồn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chúng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tôi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Sau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này</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tôi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mới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hiểu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đấy</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là</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khát</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vọng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Tôi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đã</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ngửa</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cổ</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suốt</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một</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thời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mới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lớn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để</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chờ</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đợi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một</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nàng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tiên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áo</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xanh</a:t>
            </a:r>
            <a:r>
              <a:rPr lang="en-US" sz="1600" b="1" i="1" dirty="0">
                <a:effectLst>
                  <a:outerShdw blurRad="38100" dist="38100" dir="2700000" algn="tl">
                    <a:srgbClr val="000000">
                      <a:alpha val="43137"/>
                    </a:srgbClr>
                  </a:outerShdw>
                </a:effectLst>
              </a:rPr>
              <a:t> bay </a:t>
            </a:r>
            <a:r>
              <a:rPr lang="en-US" sz="1600" b="1" i="1" dirty="0" err="1">
                <a:effectLst>
                  <a:outerShdw blurRad="38100" dist="38100" dir="2700000" algn="tl">
                    <a:srgbClr val="000000">
                      <a:alpha val="43137"/>
                    </a:srgbClr>
                  </a:outerShdw>
                </a:effectLst>
              </a:rPr>
              <a:t>xuống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từ</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trời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và</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bao</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giờ</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cũng</a:t>
            </a:r>
            <a:r>
              <a:rPr lang="en-US" sz="1600" b="1" i="1" dirty="0">
                <a:effectLst>
                  <a:outerShdw blurRad="38100" dist="38100" dir="2700000" algn="tl">
                    <a:srgbClr val="000000">
                      <a:alpha val="43137"/>
                    </a:srgbClr>
                  </a:outerShdw>
                </a:effectLst>
              </a:rPr>
              <a:t> hi </a:t>
            </a:r>
            <a:r>
              <a:rPr lang="en-US" sz="1600" b="1" i="1" dirty="0" err="1">
                <a:effectLst>
                  <a:outerShdw blurRad="38100" dist="38100" dir="2700000" algn="tl">
                    <a:srgbClr val="000000">
                      <a:alpha val="43137"/>
                    </a:srgbClr>
                  </a:outerShdw>
                </a:effectLst>
              </a:rPr>
              <a:t>vọng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khi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tha</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thiết</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cầu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xin</a:t>
            </a:r>
            <a:r>
              <a:rPr lang="en-US" sz="1600" b="1" i="1" dirty="0">
                <a:effectLst>
                  <a:outerShdw blurRad="38100" dist="38100" dir="2700000" algn="tl">
                    <a:srgbClr val="000000">
                      <a:alpha val="43137"/>
                    </a:srgbClr>
                  </a:outerShdw>
                </a:effectLst>
              </a:rPr>
              <a:t>: “Bay </a:t>
            </a:r>
            <a:r>
              <a:rPr lang="en-US" sz="1600" b="1" i="1" dirty="0" err="1">
                <a:effectLst>
                  <a:outerShdw blurRad="38100" dist="38100" dir="2700000" algn="tl">
                    <a:srgbClr val="000000">
                      <a:alpha val="43137"/>
                    </a:srgbClr>
                  </a:outerShdw>
                </a:effectLst>
              </a:rPr>
              <a:t>đi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diều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ơi</a:t>
            </a:r>
            <a:r>
              <a:rPr lang="en-US" sz="1600" b="1" i="1" dirty="0">
                <a:effectLst>
                  <a:outerShdw blurRad="38100" dist="38100" dir="2700000" algn="tl">
                    <a:srgbClr val="000000">
                      <a:alpha val="43137"/>
                    </a:srgbClr>
                  </a:outerShdw>
                </a:effectLst>
              </a:rPr>
              <a:t>! Bay </a:t>
            </a:r>
            <a:r>
              <a:rPr lang="en-US" sz="1600" b="1" i="1" dirty="0" err="1">
                <a:effectLst>
                  <a:outerShdw blurRad="38100" dist="38100" dir="2700000" algn="tl">
                    <a:srgbClr val="000000">
                      <a:alpha val="43137"/>
                    </a:srgbClr>
                  </a:outerShdw>
                </a:effectLst>
              </a:rPr>
              <a:t>đi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Cánh</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diều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tuổi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ngọc</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ngà</a:t>
            </a:r>
            <a:r>
              <a:rPr lang="en-US" sz="1600" b="1" i="1" dirty="0">
                <a:effectLst>
                  <a:outerShdw blurRad="38100" dist="38100" dir="2700000" algn="tl">
                    <a:srgbClr val="000000">
                      <a:alpha val="43137"/>
                    </a:srgbClr>
                  </a:outerShdw>
                </a:effectLst>
              </a:rPr>
              <a:t> bay </a:t>
            </a:r>
            <a:r>
              <a:rPr lang="en-US" sz="1600" b="1" i="1" dirty="0" err="1">
                <a:effectLst>
                  <a:outerShdw blurRad="38100" dist="38100" dir="2700000" algn="tl">
                    <a:srgbClr val="000000">
                      <a:alpha val="43137"/>
                    </a:srgbClr>
                  </a:outerShdw>
                </a:effectLst>
              </a:rPr>
              <a:t>đi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mang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theo</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nỗi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khát</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khao</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của</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tôi</a:t>
            </a:r>
            <a:r>
              <a:rPr lang="en-US" sz="1600" b="1" i="1" dirty="0">
                <a:effectLst>
                  <a:outerShdw blurRad="38100" dist="38100" dir="2700000" algn="tl">
                    <a:srgbClr val="000000">
                      <a:alpha val="43137"/>
                    </a:srgbClr>
                  </a:outerShdw>
                </a:effectLst>
              </a:rPr>
              <a:t>. </a:t>
            </a:r>
          </a:p>
          <a:p>
            <a:pPr algn="r">
              <a:spcBef>
                <a:spcPts val="600"/>
              </a:spcBef>
              <a:spcAft>
                <a:spcPts val="0"/>
              </a:spcAft>
            </a:pPr>
            <a:r>
              <a:rPr lang="en-US" sz="1400" b="1" dirty="0" smtClean="0">
                <a:effectLst>
                  <a:outerShdw blurRad="38100" dist="38100" dir="2700000" algn="tl">
                    <a:srgbClr val="000000">
                      <a:alpha val="43137"/>
                    </a:srgbClr>
                  </a:outerShdw>
                </a:effectLst>
              </a:rPr>
              <a:t>(</a:t>
            </a:r>
            <a:r>
              <a:rPr lang="en-US" sz="1400" b="1" dirty="0" err="1">
                <a:effectLst>
                  <a:outerShdw blurRad="38100" dist="38100" dir="2700000" algn="tl">
                    <a:srgbClr val="000000">
                      <a:alpha val="43137"/>
                    </a:srgbClr>
                  </a:outerShdw>
                </a:effectLst>
              </a:rPr>
              <a:t>Tạ</a:t>
            </a:r>
            <a:r>
              <a:rPr lang="en-US" sz="1400" b="1" dirty="0">
                <a:effectLst>
                  <a:outerShdw blurRad="38100" dist="38100" dir="2700000" algn="tl">
                    <a:srgbClr val="000000">
                      <a:alpha val="43137"/>
                    </a:srgbClr>
                  </a:outerShdw>
                </a:effectLst>
              </a:rPr>
              <a:t> </a:t>
            </a:r>
            <a:r>
              <a:rPr lang="en-US" sz="1400" b="1" dirty="0" err="1">
                <a:effectLst>
                  <a:outerShdw blurRad="38100" dist="38100" dir="2700000" algn="tl">
                    <a:srgbClr val="000000">
                      <a:alpha val="43137"/>
                    </a:srgbClr>
                  </a:outerShdw>
                </a:effectLst>
              </a:rPr>
              <a:t>Duy</a:t>
            </a:r>
            <a:r>
              <a:rPr lang="en-US" sz="1400" b="1" dirty="0">
                <a:effectLst>
                  <a:outerShdw blurRad="38100" dist="38100" dir="2700000" algn="tl">
                    <a:srgbClr val="000000">
                      <a:alpha val="43137"/>
                    </a:srgbClr>
                  </a:outerShdw>
                </a:effectLst>
              </a:rPr>
              <a:t> </a:t>
            </a:r>
            <a:r>
              <a:rPr lang="en-US" sz="1400" b="1" dirty="0" err="1">
                <a:effectLst>
                  <a:outerShdw blurRad="38100" dist="38100" dir="2700000" algn="tl">
                    <a:srgbClr val="000000">
                      <a:alpha val="43137"/>
                    </a:srgbClr>
                  </a:outerShdw>
                </a:effectLst>
              </a:rPr>
              <a:t>Anh</a:t>
            </a:r>
            <a:r>
              <a:rPr lang="en-US" sz="1400" b="1" i="1" dirty="0">
                <a:effectLst>
                  <a:outerShdw blurRad="38100" dist="38100" dir="2700000" algn="tl">
                    <a:srgbClr val="000000">
                      <a:alpha val="43137"/>
                    </a:srgbClr>
                  </a:outerShdw>
                </a:effectLst>
              </a:rPr>
              <a:t>, </a:t>
            </a:r>
            <a:r>
              <a:rPr lang="en-US" sz="1400" b="1" i="1" dirty="0" err="1">
                <a:effectLst>
                  <a:outerShdw blurRad="38100" dist="38100" dir="2700000" algn="tl">
                    <a:srgbClr val="000000">
                      <a:alpha val="43137"/>
                    </a:srgbClr>
                  </a:outerShdw>
                </a:effectLst>
              </a:rPr>
              <a:t>Cánh</a:t>
            </a:r>
            <a:r>
              <a:rPr lang="en-US" sz="1400" b="1" i="1" dirty="0">
                <a:effectLst>
                  <a:outerShdw blurRad="38100" dist="38100" dir="2700000" algn="tl">
                    <a:srgbClr val="000000">
                      <a:alpha val="43137"/>
                    </a:srgbClr>
                  </a:outerShdw>
                </a:effectLst>
              </a:rPr>
              <a:t> </a:t>
            </a:r>
            <a:r>
              <a:rPr lang="en-US" sz="1400" b="1" i="1" dirty="0" err="1">
                <a:effectLst>
                  <a:outerShdw blurRad="38100" dist="38100" dir="2700000" algn="tl">
                    <a:srgbClr val="000000">
                      <a:alpha val="43137"/>
                    </a:srgbClr>
                  </a:outerShdw>
                </a:effectLst>
              </a:rPr>
              <a:t>diều</a:t>
            </a:r>
            <a:r>
              <a:rPr lang="en-US" sz="1400" b="1" i="1" dirty="0">
                <a:effectLst>
                  <a:outerShdw blurRad="38100" dist="38100" dir="2700000" algn="tl">
                    <a:srgbClr val="000000">
                      <a:alpha val="43137"/>
                    </a:srgbClr>
                  </a:outerShdw>
                </a:effectLst>
              </a:rPr>
              <a:t> </a:t>
            </a:r>
            <a:r>
              <a:rPr lang="en-US" sz="1400" b="1" i="1" dirty="0" err="1">
                <a:effectLst>
                  <a:outerShdw blurRad="38100" dist="38100" dir="2700000" algn="tl">
                    <a:srgbClr val="000000">
                      <a:alpha val="43137"/>
                    </a:srgbClr>
                  </a:outerShdw>
                </a:effectLst>
              </a:rPr>
              <a:t>tuổi</a:t>
            </a:r>
            <a:r>
              <a:rPr lang="en-US" sz="1400" b="1" i="1" dirty="0">
                <a:effectLst>
                  <a:outerShdw blurRad="38100" dist="38100" dir="2700000" algn="tl">
                    <a:srgbClr val="000000">
                      <a:alpha val="43137"/>
                    </a:srgbClr>
                  </a:outerShdw>
                </a:effectLst>
              </a:rPr>
              <a:t> </a:t>
            </a:r>
            <a:r>
              <a:rPr lang="en-US" sz="1400" b="1" i="1" dirty="0" err="1">
                <a:effectLst>
                  <a:outerShdw blurRad="38100" dist="38100" dir="2700000" algn="tl">
                    <a:srgbClr val="000000">
                      <a:alpha val="43137"/>
                    </a:srgbClr>
                  </a:outerShdw>
                </a:effectLst>
              </a:rPr>
              <a:t>thơ</a:t>
            </a:r>
            <a:r>
              <a:rPr lang="en-US" sz="1400" b="1" i="1" dirty="0">
                <a:effectLst>
                  <a:outerShdw blurRad="38100" dist="38100" dir="2700000" algn="tl">
                    <a:srgbClr val="000000">
                      <a:alpha val="43137"/>
                    </a:srgbClr>
                  </a:outerShdw>
                </a:effectLst>
              </a:rPr>
              <a:t>, </a:t>
            </a:r>
            <a:r>
              <a:rPr lang="en-US" sz="1400" b="1" i="1" dirty="0" err="1">
                <a:effectLst>
                  <a:outerShdw blurRad="38100" dist="38100" dir="2700000" algn="tl">
                    <a:srgbClr val="000000">
                      <a:alpha val="43137"/>
                    </a:srgbClr>
                  </a:outerShdw>
                </a:effectLst>
              </a:rPr>
              <a:t>Tiếng</a:t>
            </a:r>
            <a:r>
              <a:rPr lang="en-US" sz="1400" b="1" i="1" dirty="0">
                <a:effectLst>
                  <a:outerShdw blurRad="38100" dist="38100" dir="2700000" algn="tl">
                    <a:srgbClr val="000000">
                      <a:alpha val="43137"/>
                    </a:srgbClr>
                  </a:outerShdw>
                </a:effectLst>
              </a:rPr>
              <a:t> </a:t>
            </a:r>
            <a:r>
              <a:rPr lang="en-US" sz="1400" b="1" i="1" dirty="0" err="1">
                <a:effectLst>
                  <a:outerShdw blurRad="38100" dist="38100" dir="2700000" algn="tl">
                    <a:srgbClr val="000000">
                      <a:alpha val="43137"/>
                    </a:srgbClr>
                  </a:outerShdw>
                </a:effectLst>
              </a:rPr>
              <a:t>Việt</a:t>
            </a:r>
            <a:r>
              <a:rPr lang="en-US" sz="1400" b="1" i="1" dirty="0">
                <a:effectLst>
                  <a:outerShdw blurRad="38100" dist="38100" dir="2700000" algn="tl">
                    <a:srgbClr val="000000">
                      <a:alpha val="43137"/>
                    </a:srgbClr>
                  </a:outerShdw>
                </a:effectLst>
              </a:rPr>
              <a:t> </a:t>
            </a:r>
            <a:r>
              <a:rPr lang="en-US" sz="1400" b="1" i="1" dirty="0" smtClean="0">
                <a:effectLst>
                  <a:outerShdw blurRad="38100" dist="38100" dir="2700000" algn="tl">
                    <a:srgbClr val="000000">
                      <a:alpha val="43137"/>
                    </a:srgbClr>
                  </a:outerShdw>
                </a:effectLst>
              </a:rPr>
              <a:t>4,</a:t>
            </a:r>
          </a:p>
          <a:p>
            <a:pPr algn="r">
              <a:spcBef>
                <a:spcPts val="0"/>
              </a:spcBef>
              <a:spcAft>
                <a:spcPts val="0"/>
              </a:spcAft>
            </a:pPr>
            <a:r>
              <a:rPr lang="en-US" sz="1400" b="1" i="1" dirty="0" smtClean="0">
                <a:effectLst>
                  <a:outerShdw blurRad="38100" dist="38100" dir="2700000" algn="tl">
                    <a:srgbClr val="000000">
                      <a:alpha val="43137"/>
                    </a:srgbClr>
                  </a:outerShdw>
                </a:effectLst>
              </a:rPr>
              <a:t>Tập </a:t>
            </a:r>
            <a:r>
              <a:rPr lang="en-US" sz="1400" b="1" i="1" dirty="0" err="1">
                <a:effectLst>
                  <a:outerShdw blurRad="38100" dist="38100" dir="2700000" algn="tl">
                    <a:srgbClr val="000000">
                      <a:alpha val="43137"/>
                    </a:srgbClr>
                  </a:outerShdw>
                </a:effectLst>
              </a:rPr>
              <a:t>một</a:t>
            </a:r>
            <a:r>
              <a:rPr lang="en-US" sz="1400" b="1" i="1" dirty="0">
                <a:effectLst>
                  <a:outerShdw blurRad="38100" dist="38100" dir="2700000" algn="tl">
                    <a:srgbClr val="000000">
                      <a:alpha val="43137"/>
                    </a:srgbClr>
                  </a:outerShdw>
                </a:effectLst>
              </a:rPr>
              <a:t>, </a:t>
            </a:r>
            <a:r>
              <a:rPr lang="en-US" sz="1400" b="1" dirty="0">
                <a:effectLst>
                  <a:outerShdw blurRad="38100" dist="38100" dir="2700000" algn="tl">
                    <a:srgbClr val="000000">
                      <a:alpha val="43137"/>
                    </a:srgbClr>
                  </a:outerShdw>
                </a:effectLst>
              </a:rPr>
              <a:t>NXB </a:t>
            </a:r>
            <a:r>
              <a:rPr lang="en-US" sz="1400" b="1" dirty="0" err="1">
                <a:effectLst>
                  <a:outerShdw blurRad="38100" dist="38100" dir="2700000" algn="tl">
                    <a:srgbClr val="000000">
                      <a:alpha val="43137"/>
                    </a:srgbClr>
                  </a:outerShdw>
                </a:effectLst>
              </a:rPr>
              <a:t>Giáo</a:t>
            </a:r>
            <a:r>
              <a:rPr lang="en-US" sz="1400" b="1" dirty="0">
                <a:effectLst>
                  <a:outerShdw blurRad="38100" dist="38100" dir="2700000" algn="tl">
                    <a:srgbClr val="000000">
                      <a:alpha val="43137"/>
                    </a:srgbClr>
                  </a:outerShdw>
                </a:effectLst>
              </a:rPr>
              <a:t> </a:t>
            </a:r>
            <a:r>
              <a:rPr lang="en-US" sz="1400" b="1" dirty="0" err="1">
                <a:effectLst>
                  <a:outerShdw blurRad="38100" dist="38100" dir="2700000" algn="tl">
                    <a:srgbClr val="000000">
                      <a:alpha val="43137"/>
                    </a:srgbClr>
                  </a:outerShdw>
                </a:effectLst>
              </a:rPr>
              <a:t>dục</a:t>
            </a:r>
            <a:r>
              <a:rPr lang="en-US" sz="1400" b="1" dirty="0">
                <a:effectLst>
                  <a:outerShdw blurRad="38100" dist="38100" dir="2700000" algn="tl">
                    <a:srgbClr val="000000">
                      <a:alpha val="43137"/>
                    </a:srgbClr>
                  </a:outerShdw>
                </a:effectLst>
              </a:rPr>
              <a:t> </a:t>
            </a:r>
            <a:r>
              <a:rPr lang="en-US" sz="1400" b="1" dirty="0" err="1">
                <a:effectLst>
                  <a:outerShdw blurRad="38100" dist="38100" dir="2700000" algn="tl">
                    <a:srgbClr val="000000">
                      <a:alpha val="43137"/>
                    </a:srgbClr>
                  </a:outerShdw>
                </a:effectLst>
              </a:rPr>
              <a:t>Việt</a:t>
            </a:r>
            <a:r>
              <a:rPr lang="en-US" sz="1400" b="1" dirty="0">
                <a:effectLst>
                  <a:outerShdw blurRad="38100" dist="38100" dir="2700000" algn="tl">
                    <a:srgbClr val="000000">
                      <a:alpha val="43137"/>
                    </a:srgbClr>
                  </a:outerShdw>
                </a:effectLst>
              </a:rPr>
              <a:t> Nam</a:t>
            </a:r>
            <a:r>
              <a:rPr lang="en-US" sz="1400" b="1" dirty="0" smtClean="0">
                <a:effectLst>
                  <a:outerShdw blurRad="38100" dist="38100" dir="2700000" algn="tl">
                    <a:srgbClr val="000000">
                      <a:alpha val="43137"/>
                    </a:srgbClr>
                  </a:outerShdw>
                </a:effectLst>
              </a:rPr>
              <a:t>)</a:t>
            </a:r>
            <a:endParaRPr lang="en-US" sz="1400" b="1"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Oval 2"/>
          <p:cNvSpPr/>
          <p:nvPr/>
        </p:nvSpPr>
        <p:spPr>
          <a:xfrm>
            <a:off x="525970" y="1581150"/>
            <a:ext cx="1226630" cy="3507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96000" y="473859"/>
            <a:ext cx="2507196" cy="4316566"/>
          </a:xfrm>
          <a:prstGeom prst="rect">
            <a:avLst/>
          </a:prstGeom>
          <a:noFill/>
          <a:ln w="28575">
            <a:solidFill>
              <a:srgbClr val="FFFF00"/>
            </a:solidFill>
          </a:ln>
        </p:spPr>
        <p:txBody>
          <a:bodyPr wrap="square" lIns="68580" tIns="34290" rIns="68580" bIns="34290" rtlCol="0">
            <a:spAutoFit/>
          </a:bodyPr>
          <a:lstStyle/>
          <a:p>
            <a:pPr algn="just">
              <a:lnSpc>
                <a:spcPct val="120000"/>
              </a:lnSpc>
              <a:spcBef>
                <a:spcPts val="1200"/>
              </a:spcBef>
            </a:pPr>
            <a:r>
              <a:rPr lang="en-US" b="1" dirty="0" smtClean="0">
                <a:solidFill>
                  <a:srgbClr val="FFFF00"/>
                </a:solidFill>
              </a:rPr>
              <a:t>a) </a:t>
            </a:r>
            <a:r>
              <a:rPr lang="en-US" b="1" dirty="0" err="1" smtClean="0">
                <a:solidFill>
                  <a:srgbClr val="FFFF00"/>
                </a:solidFill>
              </a:rPr>
              <a:t>Hãy</a:t>
            </a:r>
            <a:r>
              <a:rPr lang="en-US" b="1" dirty="0" smtClean="0">
                <a:solidFill>
                  <a:srgbClr val="FFFF00"/>
                </a:solidFill>
              </a:rPr>
              <a:t> </a:t>
            </a:r>
            <a:r>
              <a:rPr lang="en-US" b="1" dirty="0">
                <a:solidFill>
                  <a:srgbClr val="FFFF00"/>
                </a:solidFill>
              </a:rPr>
              <a:t>cho biết </a:t>
            </a:r>
            <a:r>
              <a:rPr lang="en-US" b="1" dirty="0" err="1">
                <a:solidFill>
                  <a:srgbClr val="FFFF00"/>
                </a:solidFill>
              </a:rPr>
              <a:t>các</a:t>
            </a:r>
            <a:r>
              <a:rPr lang="en-US" b="1" dirty="0">
                <a:solidFill>
                  <a:srgbClr val="FFFF00"/>
                </a:solidFill>
              </a:rPr>
              <a:t> </a:t>
            </a:r>
            <a:r>
              <a:rPr lang="en-US" b="1" dirty="0" err="1" smtClean="0">
                <a:solidFill>
                  <a:srgbClr val="FFFF00"/>
                </a:solidFill>
              </a:rPr>
              <a:t>từ</a:t>
            </a:r>
            <a:r>
              <a:rPr lang="en-US" b="1" dirty="0" smtClean="0">
                <a:solidFill>
                  <a:srgbClr val="FFFF00"/>
                </a:solidFill>
              </a:rPr>
              <a:t> </a:t>
            </a:r>
            <a:r>
              <a:rPr lang="en-US" b="1" dirty="0" err="1" smtClean="0">
                <a:solidFill>
                  <a:srgbClr val="FFFF00"/>
                </a:solidFill>
              </a:rPr>
              <a:t>ngữ</a:t>
            </a:r>
            <a:r>
              <a:rPr lang="en-US" b="1" dirty="0" smtClean="0">
                <a:solidFill>
                  <a:srgbClr val="FFFF00"/>
                </a:solidFill>
              </a:rPr>
              <a:t> </a:t>
            </a:r>
            <a:r>
              <a:rPr lang="en-US" b="1" dirty="0" err="1" smtClean="0">
                <a:solidFill>
                  <a:srgbClr val="FFFF00"/>
                </a:solidFill>
              </a:rPr>
              <a:t>được</a:t>
            </a:r>
            <a:r>
              <a:rPr lang="en-US" b="1" dirty="0" smtClean="0">
                <a:solidFill>
                  <a:srgbClr val="FFFF00"/>
                </a:solidFill>
              </a:rPr>
              <a:t> </a:t>
            </a:r>
            <a:r>
              <a:rPr lang="en-US" b="1" dirty="0">
                <a:solidFill>
                  <a:srgbClr val="FFFF00"/>
                </a:solidFill>
              </a:rPr>
              <a:t>gạch chân thực hiện phép liên kết </a:t>
            </a:r>
            <a:r>
              <a:rPr lang="en-US" b="1" dirty="0" err="1">
                <a:solidFill>
                  <a:srgbClr val="FFFF00"/>
                </a:solidFill>
              </a:rPr>
              <a:t>gì</a:t>
            </a:r>
            <a:r>
              <a:rPr lang="en-US" b="1" dirty="0" smtClean="0">
                <a:solidFill>
                  <a:srgbClr val="FFFF00"/>
                </a:solidFill>
              </a:rPr>
              <a:t>?</a:t>
            </a:r>
          </a:p>
          <a:p>
            <a:pPr algn="just">
              <a:lnSpc>
                <a:spcPct val="120000"/>
              </a:lnSpc>
              <a:spcBef>
                <a:spcPts val="1200"/>
              </a:spcBef>
            </a:pPr>
            <a:endParaRPr lang="en-US" b="1" dirty="0" smtClean="0">
              <a:solidFill>
                <a:srgbClr val="FFFF00"/>
              </a:solidFill>
            </a:endParaRPr>
          </a:p>
          <a:p>
            <a:pPr algn="ctr">
              <a:lnSpc>
                <a:spcPct val="120000"/>
              </a:lnSpc>
              <a:spcBef>
                <a:spcPts val="1200"/>
              </a:spcBef>
            </a:pPr>
            <a:r>
              <a:rPr lang="en-US" b="1" dirty="0" err="1" smtClean="0">
                <a:solidFill>
                  <a:srgbClr val="FFFFFF"/>
                </a:solidFill>
                <a:effectLst>
                  <a:outerShdw blurRad="38100" dist="38100" dir="2700000" algn="tl">
                    <a:srgbClr val="000000">
                      <a:alpha val="43137"/>
                    </a:srgbClr>
                  </a:outerShdw>
                </a:effectLst>
              </a:rPr>
              <a:t>Phép</a:t>
            </a:r>
            <a:r>
              <a:rPr lang="en-US" b="1" dirty="0" smtClean="0">
                <a:solidFill>
                  <a:srgbClr val="FFFFFF"/>
                </a:solidFill>
                <a:effectLst>
                  <a:outerShdw blurRad="38100" dist="38100" dir="2700000" algn="tl">
                    <a:srgbClr val="000000">
                      <a:alpha val="43137"/>
                    </a:srgbClr>
                  </a:outerShdw>
                </a:effectLst>
              </a:rPr>
              <a:t> </a:t>
            </a:r>
            <a:r>
              <a:rPr lang="en-US" b="1" dirty="0" err="1" smtClean="0">
                <a:solidFill>
                  <a:srgbClr val="FFFFFF"/>
                </a:solidFill>
                <a:effectLst>
                  <a:outerShdw blurRad="38100" dist="38100" dir="2700000" algn="tl">
                    <a:srgbClr val="000000">
                      <a:alpha val="43137"/>
                    </a:srgbClr>
                  </a:outerShdw>
                </a:effectLst>
              </a:rPr>
              <a:t>lặp</a:t>
            </a:r>
            <a:r>
              <a:rPr lang="en-US" b="1" dirty="0" smtClean="0">
                <a:solidFill>
                  <a:srgbClr val="FFFFFF"/>
                </a:solidFill>
                <a:effectLst>
                  <a:outerShdw blurRad="38100" dist="38100" dir="2700000" algn="tl">
                    <a:srgbClr val="000000">
                      <a:alpha val="43137"/>
                    </a:srgbClr>
                  </a:outerShdw>
                </a:effectLst>
              </a:rPr>
              <a:t> </a:t>
            </a:r>
            <a:r>
              <a:rPr lang="en-US" b="1" dirty="0" err="1" smtClean="0">
                <a:solidFill>
                  <a:srgbClr val="FFFFFF"/>
                </a:solidFill>
                <a:effectLst>
                  <a:outerShdw blurRad="38100" dist="38100" dir="2700000" algn="tl">
                    <a:srgbClr val="000000">
                      <a:alpha val="43137"/>
                    </a:srgbClr>
                  </a:outerShdw>
                </a:effectLst>
              </a:rPr>
              <a:t>từ</a:t>
            </a:r>
            <a:r>
              <a:rPr lang="en-US" b="1" dirty="0" smtClean="0">
                <a:solidFill>
                  <a:srgbClr val="FFFFFF"/>
                </a:solidFill>
                <a:effectLst>
                  <a:outerShdw blurRad="38100" dist="38100" dir="2700000" algn="tl">
                    <a:srgbClr val="000000">
                      <a:alpha val="43137"/>
                    </a:srgbClr>
                  </a:outerShdw>
                </a:effectLst>
              </a:rPr>
              <a:t> </a:t>
            </a:r>
            <a:r>
              <a:rPr lang="en-US" b="1" dirty="0" err="1" smtClean="0">
                <a:solidFill>
                  <a:srgbClr val="FFFFFF"/>
                </a:solidFill>
                <a:effectLst>
                  <a:outerShdw blurRad="38100" dist="38100" dir="2700000" algn="tl">
                    <a:srgbClr val="000000">
                      <a:alpha val="43137"/>
                    </a:srgbClr>
                  </a:outerShdw>
                </a:effectLst>
              </a:rPr>
              <a:t>ngữ</a:t>
            </a:r>
            <a:endParaRPr lang="en-US" b="1" dirty="0" smtClean="0">
              <a:solidFill>
                <a:srgbClr val="FFFFFF"/>
              </a:solidFill>
              <a:effectLst>
                <a:outerShdw blurRad="38100" dist="38100" dir="2700000" algn="tl">
                  <a:srgbClr val="000000">
                    <a:alpha val="43137"/>
                  </a:srgbClr>
                </a:outerShdw>
              </a:effectLst>
            </a:endParaRPr>
          </a:p>
          <a:p>
            <a:pPr algn="ctr">
              <a:lnSpc>
                <a:spcPct val="120000"/>
              </a:lnSpc>
              <a:spcBef>
                <a:spcPts val="1200"/>
              </a:spcBef>
            </a:pPr>
            <a:endParaRPr lang="en-US" b="1" dirty="0">
              <a:solidFill>
                <a:srgbClr val="FFFF00"/>
              </a:solidFill>
            </a:endParaRPr>
          </a:p>
          <a:p>
            <a:pPr algn="ctr">
              <a:lnSpc>
                <a:spcPct val="120000"/>
              </a:lnSpc>
              <a:spcBef>
                <a:spcPts val="1200"/>
              </a:spcBef>
            </a:pPr>
            <a:endParaRPr lang="en-US" b="1" dirty="0" smtClean="0">
              <a:solidFill>
                <a:srgbClr val="FFFF00"/>
              </a:solidFill>
            </a:endParaRPr>
          </a:p>
          <a:p>
            <a:pPr algn="ctr">
              <a:lnSpc>
                <a:spcPct val="120000"/>
              </a:lnSpc>
              <a:spcBef>
                <a:spcPts val="1200"/>
              </a:spcBef>
            </a:pPr>
            <a:endParaRPr lang="en-US" b="1" dirty="0">
              <a:solidFill>
                <a:srgbClr val="FFFF00"/>
              </a:solidFill>
            </a:endParaRPr>
          </a:p>
          <a:p>
            <a:pPr algn="ctr">
              <a:lnSpc>
                <a:spcPct val="120000"/>
              </a:lnSpc>
              <a:spcBef>
                <a:spcPts val="1200"/>
              </a:spcBef>
            </a:pPr>
            <a:endParaRPr lang="en-US" b="1" dirty="0">
              <a:solidFill>
                <a:srgbClr val="FFFF00"/>
              </a:solidFill>
            </a:endParaRPr>
          </a:p>
        </p:txBody>
      </p:sp>
    </p:spTree>
    <p:extLst>
      <p:ext uri="{BB962C8B-B14F-4D97-AF65-F5344CB8AC3E}">
        <p14:creationId xmlns:p14="http://schemas.microsoft.com/office/powerpoint/2010/main" val="2342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2500"/>
                            </p:stCondLst>
                            <p:childTnLst>
                              <p:par>
                                <p:cTn id="13" presetID="22" presetClass="entr" presetSubtype="1" fill="hold"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up)">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wipe(up)">
                                      <p:cBhvr>
                                        <p:cTn id="2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81000" y="294962"/>
            <a:ext cx="5511800" cy="4562788"/>
          </a:xfrm>
          <a:prstGeom prst="rect">
            <a:avLst/>
          </a:prstGeom>
          <a:ln w="28575">
            <a:noFill/>
          </a:ln>
        </p:spPr>
        <p:txBody>
          <a:bodyPr wrap="square" lIns="68580" tIns="34290" rIns="68580" bIns="34290">
            <a:spAutoFit/>
          </a:bodyPr>
          <a:lstStyle/>
          <a:p>
            <a:pPr algn="just">
              <a:spcBef>
                <a:spcPts val="600"/>
              </a:spcBef>
              <a:spcAft>
                <a:spcPts val="0"/>
              </a:spcAft>
            </a:pPr>
            <a:r>
              <a:rPr lang="en-US" sz="1600" b="1" i="1" dirty="0" smtClean="0">
                <a:effectLst>
                  <a:outerShdw blurRad="38100" dist="38100" dir="2700000" algn="tl">
                    <a:srgbClr val="000000">
                      <a:alpha val="43137"/>
                    </a:srgbClr>
                  </a:outerShdw>
                </a:effectLst>
              </a:rPr>
              <a:t>     Tuổi </a:t>
            </a:r>
            <a:r>
              <a:rPr lang="en-US" sz="1600" b="1" i="1" dirty="0" err="1">
                <a:effectLst>
                  <a:outerShdw blurRad="38100" dist="38100" dir="2700000" algn="tl">
                    <a:srgbClr val="000000">
                      <a:alpha val="43137"/>
                    </a:srgbClr>
                  </a:outerShdw>
                </a:effectLst>
              </a:rPr>
              <a:t>thơ</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của</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tôi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được</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nâng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lên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từ</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những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cánh</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diều</a:t>
            </a:r>
            <a:r>
              <a:rPr lang="en-US" sz="1600" b="1" i="1" dirty="0">
                <a:effectLst>
                  <a:outerShdw blurRad="38100" dist="38100" dir="2700000" algn="tl">
                    <a:srgbClr val="000000">
                      <a:alpha val="43137"/>
                    </a:srgbClr>
                  </a:outerShdw>
                </a:effectLst>
              </a:rPr>
              <a:t>.</a:t>
            </a:r>
          </a:p>
          <a:p>
            <a:pPr algn="just">
              <a:spcBef>
                <a:spcPts val="600"/>
              </a:spcBef>
              <a:spcAft>
                <a:spcPts val="0"/>
              </a:spcAft>
            </a:pPr>
            <a:r>
              <a:rPr lang="en-US" sz="1600" b="1" i="1" dirty="0" smtClean="0">
                <a:effectLst>
                  <a:outerShdw blurRad="38100" dist="38100" dir="2700000" algn="tl">
                    <a:srgbClr val="000000">
                      <a:alpha val="43137"/>
                    </a:srgbClr>
                  </a:outerShdw>
                </a:effectLst>
              </a:rPr>
              <a:t>     </a:t>
            </a:r>
            <a:r>
              <a:rPr lang="en-US" sz="1600" b="1" i="1" dirty="0" err="1" smtClean="0">
                <a:effectLst>
                  <a:outerShdw blurRad="38100" dist="38100" dir="2700000" algn="tl">
                    <a:srgbClr val="000000">
                      <a:alpha val="43137"/>
                    </a:srgbClr>
                  </a:outerShdw>
                </a:effectLst>
              </a:rPr>
              <a:t>Chiều</a:t>
            </a:r>
            <a:r>
              <a:rPr lang="en-US" sz="1600" b="1" i="1" dirty="0" smtClean="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chiều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trên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bãi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thả</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đám</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trẻ</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mục</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đồng</a:t>
            </a:r>
            <a:r>
              <a:rPr lang="en-US" sz="1600" b="1" i="1" dirty="0">
                <a:effectLst>
                  <a:outerShdw blurRad="38100" dist="38100" dir="2700000" algn="tl">
                    <a:srgbClr val="000000">
                      <a:alpha val="43137"/>
                    </a:srgbClr>
                  </a:outerShdw>
                </a:effectLst>
              </a:rPr>
              <a:t> </a:t>
            </a:r>
            <a:r>
              <a:rPr lang="en-US" sz="1600" b="1" i="1" u="sng" dirty="0" err="1">
                <a:effectLst>
                  <a:outerShdw blurRad="38100" dist="38100" dir="2700000" algn="tl">
                    <a:srgbClr val="000000">
                      <a:alpha val="43137"/>
                    </a:srgbClr>
                  </a:outerShdw>
                </a:effectLst>
              </a:rPr>
              <a:t>chúng</a:t>
            </a:r>
            <a:r>
              <a:rPr lang="en-US" sz="1600" b="1" i="1" u="sng" dirty="0">
                <a:effectLst>
                  <a:outerShdw blurRad="38100" dist="38100" dir="2700000" algn="tl">
                    <a:srgbClr val="000000">
                      <a:alpha val="43137"/>
                    </a:srgbClr>
                  </a:outerShdw>
                </a:effectLst>
              </a:rPr>
              <a:t> </a:t>
            </a:r>
            <a:r>
              <a:rPr lang="en-US" sz="1600" b="1" i="1" u="sng" dirty="0" err="1">
                <a:effectLst>
                  <a:outerShdw blurRad="38100" dist="38100" dir="2700000" algn="tl">
                    <a:srgbClr val="000000">
                      <a:alpha val="43137"/>
                    </a:srgbClr>
                  </a:outerShdw>
                </a:effectLst>
              </a:rPr>
              <a:t>tôi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hò</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hét</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nhau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thả</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diều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thi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Cánh</a:t>
            </a:r>
            <a:r>
              <a:rPr lang="en-US" sz="1600" b="1" i="1" dirty="0">
                <a:solidFill>
                  <a:srgbClr val="FFFF00"/>
                </a:solidFill>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diều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mềm</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mại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như</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cánh</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bướm</a:t>
            </a:r>
            <a:r>
              <a:rPr lang="en-US" sz="1600" b="1" i="1" dirty="0">
                <a:effectLst>
                  <a:outerShdw blurRad="38100" dist="38100" dir="2700000" algn="tl">
                    <a:srgbClr val="000000">
                      <a:alpha val="43137"/>
                    </a:srgbClr>
                  </a:outerShdw>
                </a:effectLst>
              </a:rPr>
              <a:t>. </a:t>
            </a:r>
            <a:r>
              <a:rPr lang="en-US" sz="1600" b="1" i="1" u="sng" dirty="0" err="1">
                <a:effectLst>
                  <a:outerShdw blurRad="38100" dist="38100" dir="2700000" algn="tl">
                    <a:srgbClr val="000000">
                      <a:alpha val="43137"/>
                    </a:srgbClr>
                  </a:outerShdw>
                </a:effectLst>
              </a:rPr>
              <a:t>Chúng</a:t>
            </a:r>
            <a:r>
              <a:rPr lang="en-US" sz="1600" b="1" i="1" u="sng" dirty="0">
                <a:effectLst>
                  <a:outerShdw blurRad="38100" dist="38100" dir="2700000" algn="tl">
                    <a:srgbClr val="000000">
                      <a:alpha val="43137"/>
                    </a:srgbClr>
                  </a:outerShdw>
                </a:effectLst>
              </a:rPr>
              <a:t> </a:t>
            </a:r>
            <a:r>
              <a:rPr lang="en-US" sz="1600" b="1" i="1" u="sng" dirty="0" err="1">
                <a:effectLst>
                  <a:outerShdw blurRad="38100" dist="38100" dir="2700000" algn="tl">
                    <a:srgbClr val="000000">
                      <a:alpha val="43137"/>
                    </a:srgbClr>
                  </a:outerShdw>
                </a:effectLst>
              </a:rPr>
              <a:t>tôi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vui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sướng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đến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phát</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dại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nhìn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lên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trời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Tiếng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sáo</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diều</a:t>
            </a:r>
            <a:r>
              <a:rPr lang="en-US" sz="1600" b="1" i="1" dirty="0">
                <a:effectLst>
                  <a:outerShdw blurRad="38100" dist="38100" dir="2700000" algn="tl">
                    <a:srgbClr val="000000">
                      <a:alpha val="43137"/>
                    </a:srgbClr>
                  </a:outerShdw>
                </a:effectLst>
              </a:rPr>
              <a:t> vi vu </a:t>
            </a:r>
            <a:r>
              <a:rPr lang="en-US" sz="1600" b="1" i="1" dirty="0" err="1">
                <a:effectLst>
                  <a:outerShdw blurRad="38100" dist="38100" dir="2700000" algn="tl">
                    <a:srgbClr val="000000">
                      <a:alpha val="43137"/>
                    </a:srgbClr>
                  </a:outerShdw>
                </a:effectLst>
              </a:rPr>
              <a:t>trầm</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bổng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Sáo</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đơn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rồi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sáo</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kép</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sáo</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bè</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như</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gọi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thấp</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xuống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những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vì</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sao</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sớm</a:t>
            </a:r>
            <a:r>
              <a:rPr lang="en-US" sz="1600" b="1" i="1" dirty="0">
                <a:effectLst>
                  <a:outerShdw blurRad="38100" dist="38100" dir="2700000" algn="tl">
                    <a:srgbClr val="000000">
                      <a:alpha val="43137"/>
                    </a:srgbClr>
                  </a:outerShdw>
                </a:effectLst>
              </a:rPr>
              <a:t>.</a:t>
            </a:r>
          </a:p>
          <a:p>
            <a:pPr algn="just">
              <a:spcBef>
                <a:spcPts val="600"/>
              </a:spcBef>
              <a:spcAft>
                <a:spcPts val="0"/>
              </a:spcAft>
            </a:pPr>
            <a:r>
              <a:rPr lang="en-US" sz="1600" b="1" i="1" dirty="0" smtClean="0">
                <a:effectLst>
                  <a:outerShdw blurRad="38100" dist="38100" dir="2700000" algn="tl">
                    <a:srgbClr val="000000">
                      <a:alpha val="43137"/>
                    </a:srgbClr>
                  </a:outerShdw>
                </a:effectLst>
              </a:rPr>
              <a:t>     Ban </a:t>
            </a:r>
            <a:r>
              <a:rPr lang="en-US" sz="1600" b="1" i="1" dirty="0" err="1">
                <a:effectLst>
                  <a:outerShdw blurRad="38100" dist="38100" dir="2700000" algn="tl">
                    <a:srgbClr val="000000">
                      <a:alpha val="43137"/>
                    </a:srgbClr>
                  </a:outerShdw>
                </a:effectLst>
              </a:rPr>
              <a:t>đêm</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trên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bãi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thả</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diều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thật</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không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còn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gì</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huyền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ảo</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hơn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Có</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cảm</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giác</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diều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đang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trôi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trên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dải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Ngân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Hà</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Bầu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trời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tự</a:t>
            </a:r>
            <a:r>
              <a:rPr lang="en-US" sz="1600" b="1" i="1" dirty="0">
                <a:effectLst>
                  <a:outerShdw blurRad="38100" dist="38100" dir="2700000" algn="tl">
                    <a:srgbClr val="000000">
                      <a:alpha val="43137"/>
                    </a:srgbClr>
                  </a:outerShdw>
                </a:effectLst>
              </a:rPr>
              <a:t> do </a:t>
            </a:r>
            <a:r>
              <a:rPr lang="en-US" sz="1600" b="1" i="1" dirty="0" err="1">
                <a:effectLst>
                  <a:outerShdw blurRad="38100" dist="38100" dir="2700000" algn="tl">
                    <a:srgbClr val="000000">
                      <a:alpha val="43137"/>
                    </a:srgbClr>
                  </a:outerShdw>
                </a:effectLst>
              </a:rPr>
              <a:t>đẹp</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như</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một</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tấm</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thảm</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nhung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khổng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lồ</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Có</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cái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gì</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cứ</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cháy</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lên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cháy</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mãi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trong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tâm</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hồn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chúng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tôi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Sau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này</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tôi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mới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hiểu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đấy</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là</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khát</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vọng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Tôi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đã</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ngửa</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cổ</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suốt</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một</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thời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mới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lớn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để</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chờ</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đợi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một</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nàng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tiên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áo</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xanh</a:t>
            </a:r>
            <a:r>
              <a:rPr lang="en-US" sz="1600" b="1" i="1" dirty="0">
                <a:effectLst>
                  <a:outerShdw blurRad="38100" dist="38100" dir="2700000" algn="tl">
                    <a:srgbClr val="000000">
                      <a:alpha val="43137"/>
                    </a:srgbClr>
                  </a:outerShdw>
                </a:effectLst>
              </a:rPr>
              <a:t> bay </a:t>
            </a:r>
            <a:r>
              <a:rPr lang="en-US" sz="1600" b="1" i="1" dirty="0" err="1">
                <a:effectLst>
                  <a:outerShdw blurRad="38100" dist="38100" dir="2700000" algn="tl">
                    <a:srgbClr val="000000">
                      <a:alpha val="43137"/>
                    </a:srgbClr>
                  </a:outerShdw>
                </a:effectLst>
              </a:rPr>
              <a:t>xuống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từ</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trời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và</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bao</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giờ</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cũng</a:t>
            </a:r>
            <a:r>
              <a:rPr lang="en-US" sz="1600" b="1" i="1" dirty="0">
                <a:effectLst>
                  <a:outerShdw blurRad="38100" dist="38100" dir="2700000" algn="tl">
                    <a:srgbClr val="000000">
                      <a:alpha val="43137"/>
                    </a:srgbClr>
                  </a:outerShdw>
                </a:effectLst>
              </a:rPr>
              <a:t> hi </a:t>
            </a:r>
            <a:r>
              <a:rPr lang="en-US" sz="1600" b="1" i="1" dirty="0" err="1">
                <a:effectLst>
                  <a:outerShdw blurRad="38100" dist="38100" dir="2700000" algn="tl">
                    <a:srgbClr val="000000">
                      <a:alpha val="43137"/>
                    </a:srgbClr>
                  </a:outerShdw>
                </a:effectLst>
              </a:rPr>
              <a:t>vọng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khi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tha</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thiết</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cầu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xin</a:t>
            </a:r>
            <a:r>
              <a:rPr lang="en-US" sz="1600" b="1" i="1" dirty="0">
                <a:effectLst>
                  <a:outerShdw blurRad="38100" dist="38100" dir="2700000" algn="tl">
                    <a:srgbClr val="000000">
                      <a:alpha val="43137"/>
                    </a:srgbClr>
                  </a:outerShdw>
                </a:effectLst>
              </a:rPr>
              <a:t>: “Bay </a:t>
            </a:r>
            <a:r>
              <a:rPr lang="en-US" sz="1600" b="1" i="1" dirty="0" err="1">
                <a:effectLst>
                  <a:outerShdw blurRad="38100" dist="38100" dir="2700000" algn="tl">
                    <a:srgbClr val="000000">
                      <a:alpha val="43137"/>
                    </a:srgbClr>
                  </a:outerShdw>
                </a:effectLst>
              </a:rPr>
              <a:t>đi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diều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ơi</a:t>
            </a:r>
            <a:r>
              <a:rPr lang="en-US" sz="1600" b="1" i="1" dirty="0">
                <a:effectLst>
                  <a:outerShdw blurRad="38100" dist="38100" dir="2700000" algn="tl">
                    <a:srgbClr val="000000">
                      <a:alpha val="43137"/>
                    </a:srgbClr>
                  </a:outerShdw>
                </a:effectLst>
              </a:rPr>
              <a:t>! Bay </a:t>
            </a:r>
            <a:r>
              <a:rPr lang="en-US" sz="1600" b="1" i="1" dirty="0" err="1">
                <a:effectLst>
                  <a:outerShdw blurRad="38100" dist="38100" dir="2700000" algn="tl">
                    <a:srgbClr val="000000">
                      <a:alpha val="43137"/>
                    </a:srgbClr>
                  </a:outerShdw>
                </a:effectLst>
              </a:rPr>
              <a:t>đi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Cánh</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diều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tuổi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ngọc</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ngà</a:t>
            </a:r>
            <a:r>
              <a:rPr lang="en-US" sz="1600" b="1" i="1" dirty="0">
                <a:effectLst>
                  <a:outerShdw blurRad="38100" dist="38100" dir="2700000" algn="tl">
                    <a:srgbClr val="000000">
                      <a:alpha val="43137"/>
                    </a:srgbClr>
                  </a:outerShdw>
                </a:effectLst>
              </a:rPr>
              <a:t> bay </a:t>
            </a:r>
            <a:r>
              <a:rPr lang="en-US" sz="1600" b="1" i="1" dirty="0" err="1">
                <a:effectLst>
                  <a:outerShdw blurRad="38100" dist="38100" dir="2700000" algn="tl">
                    <a:srgbClr val="000000">
                      <a:alpha val="43137"/>
                    </a:srgbClr>
                  </a:outerShdw>
                </a:effectLst>
              </a:rPr>
              <a:t>đi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mang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theo</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nỗi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khát</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khao</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của</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tôi</a:t>
            </a:r>
            <a:r>
              <a:rPr lang="en-US" sz="1600" b="1" i="1" dirty="0">
                <a:effectLst>
                  <a:outerShdw blurRad="38100" dist="38100" dir="2700000" algn="tl">
                    <a:srgbClr val="000000">
                      <a:alpha val="43137"/>
                    </a:srgbClr>
                  </a:outerShdw>
                </a:effectLst>
              </a:rPr>
              <a:t>. </a:t>
            </a:r>
          </a:p>
          <a:p>
            <a:pPr algn="r">
              <a:spcBef>
                <a:spcPts val="600"/>
              </a:spcBef>
              <a:spcAft>
                <a:spcPts val="0"/>
              </a:spcAft>
            </a:pPr>
            <a:r>
              <a:rPr lang="en-US" sz="1400" b="1" dirty="0" smtClean="0">
                <a:effectLst>
                  <a:outerShdw blurRad="38100" dist="38100" dir="2700000" algn="tl">
                    <a:srgbClr val="000000">
                      <a:alpha val="43137"/>
                    </a:srgbClr>
                  </a:outerShdw>
                </a:effectLst>
              </a:rPr>
              <a:t>(</a:t>
            </a:r>
            <a:r>
              <a:rPr lang="en-US" sz="1400" b="1" dirty="0" err="1">
                <a:effectLst>
                  <a:outerShdw blurRad="38100" dist="38100" dir="2700000" algn="tl">
                    <a:srgbClr val="000000">
                      <a:alpha val="43137"/>
                    </a:srgbClr>
                  </a:outerShdw>
                </a:effectLst>
              </a:rPr>
              <a:t>Tạ</a:t>
            </a:r>
            <a:r>
              <a:rPr lang="en-US" sz="1400" b="1" dirty="0">
                <a:effectLst>
                  <a:outerShdw blurRad="38100" dist="38100" dir="2700000" algn="tl">
                    <a:srgbClr val="000000">
                      <a:alpha val="43137"/>
                    </a:srgbClr>
                  </a:outerShdw>
                </a:effectLst>
              </a:rPr>
              <a:t> </a:t>
            </a:r>
            <a:r>
              <a:rPr lang="en-US" sz="1400" b="1" dirty="0" err="1">
                <a:effectLst>
                  <a:outerShdw blurRad="38100" dist="38100" dir="2700000" algn="tl">
                    <a:srgbClr val="000000">
                      <a:alpha val="43137"/>
                    </a:srgbClr>
                  </a:outerShdw>
                </a:effectLst>
              </a:rPr>
              <a:t>Duy</a:t>
            </a:r>
            <a:r>
              <a:rPr lang="en-US" sz="1400" b="1" dirty="0">
                <a:effectLst>
                  <a:outerShdw blurRad="38100" dist="38100" dir="2700000" algn="tl">
                    <a:srgbClr val="000000">
                      <a:alpha val="43137"/>
                    </a:srgbClr>
                  </a:outerShdw>
                </a:effectLst>
              </a:rPr>
              <a:t> </a:t>
            </a:r>
            <a:r>
              <a:rPr lang="en-US" sz="1400" b="1" dirty="0" err="1">
                <a:effectLst>
                  <a:outerShdw blurRad="38100" dist="38100" dir="2700000" algn="tl">
                    <a:srgbClr val="000000">
                      <a:alpha val="43137"/>
                    </a:srgbClr>
                  </a:outerShdw>
                </a:effectLst>
              </a:rPr>
              <a:t>Anh</a:t>
            </a:r>
            <a:r>
              <a:rPr lang="en-US" sz="1400" b="1" i="1" dirty="0">
                <a:effectLst>
                  <a:outerShdw blurRad="38100" dist="38100" dir="2700000" algn="tl">
                    <a:srgbClr val="000000">
                      <a:alpha val="43137"/>
                    </a:srgbClr>
                  </a:outerShdw>
                </a:effectLst>
              </a:rPr>
              <a:t>, </a:t>
            </a:r>
            <a:r>
              <a:rPr lang="en-US" sz="1400" b="1" i="1" dirty="0" err="1">
                <a:effectLst>
                  <a:outerShdw blurRad="38100" dist="38100" dir="2700000" algn="tl">
                    <a:srgbClr val="000000">
                      <a:alpha val="43137"/>
                    </a:srgbClr>
                  </a:outerShdw>
                </a:effectLst>
              </a:rPr>
              <a:t>Cánh</a:t>
            </a:r>
            <a:r>
              <a:rPr lang="en-US" sz="1400" b="1" i="1" dirty="0">
                <a:effectLst>
                  <a:outerShdw blurRad="38100" dist="38100" dir="2700000" algn="tl">
                    <a:srgbClr val="000000">
                      <a:alpha val="43137"/>
                    </a:srgbClr>
                  </a:outerShdw>
                </a:effectLst>
              </a:rPr>
              <a:t> </a:t>
            </a:r>
            <a:r>
              <a:rPr lang="en-US" sz="1400" b="1" i="1" dirty="0" err="1">
                <a:effectLst>
                  <a:outerShdw blurRad="38100" dist="38100" dir="2700000" algn="tl">
                    <a:srgbClr val="000000">
                      <a:alpha val="43137"/>
                    </a:srgbClr>
                  </a:outerShdw>
                </a:effectLst>
              </a:rPr>
              <a:t>diều</a:t>
            </a:r>
            <a:r>
              <a:rPr lang="en-US" sz="1400" b="1" i="1" dirty="0">
                <a:effectLst>
                  <a:outerShdw blurRad="38100" dist="38100" dir="2700000" algn="tl">
                    <a:srgbClr val="000000">
                      <a:alpha val="43137"/>
                    </a:srgbClr>
                  </a:outerShdw>
                </a:effectLst>
              </a:rPr>
              <a:t> </a:t>
            </a:r>
            <a:r>
              <a:rPr lang="en-US" sz="1400" b="1" i="1" dirty="0" err="1">
                <a:effectLst>
                  <a:outerShdw blurRad="38100" dist="38100" dir="2700000" algn="tl">
                    <a:srgbClr val="000000">
                      <a:alpha val="43137"/>
                    </a:srgbClr>
                  </a:outerShdw>
                </a:effectLst>
              </a:rPr>
              <a:t>tuổi</a:t>
            </a:r>
            <a:r>
              <a:rPr lang="en-US" sz="1400" b="1" i="1" dirty="0">
                <a:effectLst>
                  <a:outerShdw blurRad="38100" dist="38100" dir="2700000" algn="tl">
                    <a:srgbClr val="000000">
                      <a:alpha val="43137"/>
                    </a:srgbClr>
                  </a:outerShdw>
                </a:effectLst>
              </a:rPr>
              <a:t> </a:t>
            </a:r>
            <a:r>
              <a:rPr lang="en-US" sz="1400" b="1" i="1" dirty="0" err="1">
                <a:effectLst>
                  <a:outerShdw blurRad="38100" dist="38100" dir="2700000" algn="tl">
                    <a:srgbClr val="000000">
                      <a:alpha val="43137"/>
                    </a:srgbClr>
                  </a:outerShdw>
                </a:effectLst>
              </a:rPr>
              <a:t>thơ</a:t>
            </a:r>
            <a:r>
              <a:rPr lang="en-US" sz="1400" b="1" i="1" dirty="0">
                <a:effectLst>
                  <a:outerShdw blurRad="38100" dist="38100" dir="2700000" algn="tl">
                    <a:srgbClr val="000000">
                      <a:alpha val="43137"/>
                    </a:srgbClr>
                  </a:outerShdw>
                </a:effectLst>
              </a:rPr>
              <a:t>, </a:t>
            </a:r>
            <a:r>
              <a:rPr lang="en-US" sz="1400" b="1" i="1" dirty="0" err="1">
                <a:effectLst>
                  <a:outerShdw blurRad="38100" dist="38100" dir="2700000" algn="tl">
                    <a:srgbClr val="000000">
                      <a:alpha val="43137"/>
                    </a:srgbClr>
                  </a:outerShdw>
                </a:effectLst>
              </a:rPr>
              <a:t>Tiếng</a:t>
            </a:r>
            <a:r>
              <a:rPr lang="en-US" sz="1400" b="1" i="1" dirty="0">
                <a:effectLst>
                  <a:outerShdw blurRad="38100" dist="38100" dir="2700000" algn="tl">
                    <a:srgbClr val="000000">
                      <a:alpha val="43137"/>
                    </a:srgbClr>
                  </a:outerShdw>
                </a:effectLst>
              </a:rPr>
              <a:t> </a:t>
            </a:r>
            <a:r>
              <a:rPr lang="en-US" sz="1400" b="1" i="1" dirty="0" err="1">
                <a:effectLst>
                  <a:outerShdw blurRad="38100" dist="38100" dir="2700000" algn="tl">
                    <a:srgbClr val="000000">
                      <a:alpha val="43137"/>
                    </a:srgbClr>
                  </a:outerShdw>
                </a:effectLst>
              </a:rPr>
              <a:t>Việt</a:t>
            </a:r>
            <a:r>
              <a:rPr lang="en-US" sz="1400" b="1" i="1" dirty="0">
                <a:effectLst>
                  <a:outerShdw blurRad="38100" dist="38100" dir="2700000" algn="tl">
                    <a:srgbClr val="000000">
                      <a:alpha val="43137"/>
                    </a:srgbClr>
                  </a:outerShdw>
                </a:effectLst>
              </a:rPr>
              <a:t> </a:t>
            </a:r>
            <a:r>
              <a:rPr lang="en-US" sz="1400" b="1" i="1" dirty="0" smtClean="0">
                <a:effectLst>
                  <a:outerShdw blurRad="38100" dist="38100" dir="2700000" algn="tl">
                    <a:srgbClr val="000000">
                      <a:alpha val="43137"/>
                    </a:srgbClr>
                  </a:outerShdw>
                </a:effectLst>
              </a:rPr>
              <a:t>4,</a:t>
            </a:r>
          </a:p>
          <a:p>
            <a:pPr algn="r">
              <a:spcBef>
                <a:spcPts val="0"/>
              </a:spcBef>
              <a:spcAft>
                <a:spcPts val="0"/>
              </a:spcAft>
            </a:pPr>
            <a:r>
              <a:rPr lang="en-US" sz="1400" b="1" i="1" dirty="0" smtClean="0">
                <a:effectLst>
                  <a:outerShdw blurRad="38100" dist="38100" dir="2700000" algn="tl">
                    <a:srgbClr val="000000">
                      <a:alpha val="43137"/>
                    </a:srgbClr>
                  </a:outerShdw>
                </a:effectLst>
              </a:rPr>
              <a:t>Tập </a:t>
            </a:r>
            <a:r>
              <a:rPr lang="en-US" sz="1400" b="1" i="1" dirty="0" err="1">
                <a:effectLst>
                  <a:outerShdw blurRad="38100" dist="38100" dir="2700000" algn="tl">
                    <a:srgbClr val="000000">
                      <a:alpha val="43137"/>
                    </a:srgbClr>
                  </a:outerShdw>
                </a:effectLst>
              </a:rPr>
              <a:t>một</a:t>
            </a:r>
            <a:r>
              <a:rPr lang="en-US" sz="1400" b="1" i="1" dirty="0">
                <a:effectLst>
                  <a:outerShdw blurRad="38100" dist="38100" dir="2700000" algn="tl">
                    <a:srgbClr val="000000">
                      <a:alpha val="43137"/>
                    </a:srgbClr>
                  </a:outerShdw>
                </a:effectLst>
              </a:rPr>
              <a:t>, </a:t>
            </a:r>
            <a:r>
              <a:rPr lang="en-US" sz="1400" b="1" dirty="0">
                <a:effectLst>
                  <a:outerShdw blurRad="38100" dist="38100" dir="2700000" algn="tl">
                    <a:srgbClr val="000000">
                      <a:alpha val="43137"/>
                    </a:srgbClr>
                  </a:outerShdw>
                </a:effectLst>
              </a:rPr>
              <a:t>NXB </a:t>
            </a:r>
            <a:r>
              <a:rPr lang="en-US" sz="1400" b="1" dirty="0" err="1">
                <a:effectLst>
                  <a:outerShdw blurRad="38100" dist="38100" dir="2700000" algn="tl">
                    <a:srgbClr val="000000">
                      <a:alpha val="43137"/>
                    </a:srgbClr>
                  </a:outerShdw>
                </a:effectLst>
              </a:rPr>
              <a:t>Giáo</a:t>
            </a:r>
            <a:r>
              <a:rPr lang="en-US" sz="1400" b="1" dirty="0">
                <a:effectLst>
                  <a:outerShdw blurRad="38100" dist="38100" dir="2700000" algn="tl">
                    <a:srgbClr val="000000">
                      <a:alpha val="43137"/>
                    </a:srgbClr>
                  </a:outerShdw>
                </a:effectLst>
              </a:rPr>
              <a:t> </a:t>
            </a:r>
            <a:r>
              <a:rPr lang="en-US" sz="1400" b="1" dirty="0" err="1">
                <a:effectLst>
                  <a:outerShdw blurRad="38100" dist="38100" dir="2700000" algn="tl">
                    <a:srgbClr val="000000">
                      <a:alpha val="43137"/>
                    </a:srgbClr>
                  </a:outerShdw>
                </a:effectLst>
              </a:rPr>
              <a:t>dục</a:t>
            </a:r>
            <a:r>
              <a:rPr lang="en-US" sz="1400" b="1" dirty="0">
                <a:effectLst>
                  <a:outerShdw blurRad="38100" dist="38100" dir="2700000" algn="tl">
                    <a:srgbClr val="000000">
                      <a:alpha val="43137"/>
                    </a:srgbClr>
                  </a:outerShdw>
                </a:effectLst>
              </a:rPr>
              <a:t> </a:t>
            </a:r>
            <a:r>
              <a:rPr lang="en-US" sz="1400" b="1" dirty="0" err="1">
                <a:effectLst>
                  <a:outerShdw blurRad="38100" dist="38100" dir="2700000" algn="tl">
                    <a:srgbClr val="000000">
                      <a:alpha val="43137"/>
                    </a:srgbClr>
                  </a:outerShdw>
                </a:effectLst>
              </a:rPr>
              <a:t>Việt</a:t>
            </a:r>
            <a:r>
              <a:rPr lang="en-US" sz="1400" b="1" dirty="0">
                <a:effectLst>
                  <a:outerShdw blurRad="38100" dist="38100" dir="2700000" algn="tl">
                    <a:srgbClr val="000000">
                      <a:alpha val="43137"/>
                    </a:srgbClr>
                  </a:outerShdw>
                </a:effectLst>
              </a:rPr>
              <a:t> Nam</a:t>
            </a:r>
            <a:r>
              <a:rPr lang="en-US" sz="1400" b="1" dirty="0" smtClean="0">
                <a:effectLst>
                  <a:outerShdw blurRad="38100" dist="38100" dir="2700000" algn="tl">
                    <a:srgbClr val="000000">
                      <a:alpha val="43137"/>
                    </a:srgbClr>
                  </a:outerShdw>
                </a:effectLst>
              </a:rPr>
              <a:t>)</a:t>
            </a:r>
            <a:endParaRPr lang="en-US" sz="1400" b="1"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Oval 2"/>
          <p:cNvSpPr/>
          <p:nvPr/>
        </p:nvSpPr>
        <p:spPr>
          <a:xfrm>
            <a:off x="525970" y="1581150"/>
            <a:ext cx="1226630" cy="3507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96000" y="361950"/>
            <a:ext cx="2507196" cy="4365811"/>
          </a:xfrm>
          <a:prstGeom prst="rect">
            <a:avLst/>
          </a:prstGeom>
          <a:noFill/>
          <a:ln w="28575">
            <a:solidFill>
              <a:srgbClr val="FFFF00"/>
            </a:solidFill>
          </a:ln>
        </p:spPr>
        <p:txBody>
          <a:bodyPr wrap="square" lIns="68580" tIns="34290" rIns="68580" bIns="34290" rtlCol="0">
            <a:spAutoFit/>
          </a:bodyPr>
          <a:lstStyle/>
          <a:p>
            <a:pPr algn="just">
              <a:lnSpc>
                <a:spcPct val="120000"/>
              </a:lnSpc>
              <a:spcBef>
                <a:spcPts val="1200"/>
              </a:spcBef>
            </a:pPr>
            <a:r>
              <a:rPr lang="vi-VN" b="1" dirty="0">
                <a:solidFill>
                  <a:srgbClr val="FFFF00"/>
                </a:solidFill>
              </a:rPr>
              <a:t>b) Vì sao tác giả cho </a:t>
            </a:r>
            <a:r>
              <a:rPr lang="vi-VN" b="1" dirty="0" smtClean="0">
                <a:solidFill>
                  <a:srgbClr val="FFFF00"/>
                </a:solidFill>
              </a:rPr>
              <a:t>rằng</a:t>
            </a:r>
            <a:r>
              <a:rPr lang="en-US" b="1" dirty="0" smtClean="0">
                <a:solidFill>
                  <a:srgbClr val="FFFF00"/>
                </a:solidFill>
              </a:rPr>
              <a:t>:</a:t>
            </a:r>
            <a:r>
              <a:rPr lang="vi-VN" b="1" dirty="0" smtClean="0">
                <a:solidFill>
                  <a:srgbClr val="FFFF00"/>
                </a:solidFill>
              </a:rPr>
              <a:t> </a:t>
            </a:r>
            <a:r>
              <a:rPr lang="en-US" b="1" i="1" dirty="0" smtClean="0">
                <a:solidFill>
                  <a:srgbClr val="FFFF00"/>
                </a:solidFill>
              </a:rPr>
              <a:t>T</a:t>
            </a:r>
            <a:r>
              <a:rPr lang="vi-VN" b="1" i="1" dirty="0" smtClean="0">
                <a:solidFill>
                  <a:srgbClr val="FFFF00"/>
                </a:solidFill>
              </a:rPr>
              <a:t>uổi </a:t>
            </a:r>
            <a:r>
              <a:rPr lang="vi-VN" b="1" i="1" dirty="0">
                <a:solidFill>
                  <a:srgbClr val="FFFF00"/>
                </a:solidFill>
              </a:rPr>
              <a:t>thơ của tôi được</a:t>
            </a:r>
            <a:r>
              <a:rPr lang="en-US" b="1" i="1" dirty="0">
                <a:solidFill>
                  <a:srgbClr val="FFFF00"/>
                </a:solidFill>
              </a:rPr>
              <a:t> </a:t>
            </a:r>
            <a:r>
              <a:rPr lang="vi-VN" b="1" i="1" dirty="0">
                <a:solidFill>
                  <a:srgbClr val="FFFF00"/>
                </a:solidFill>
              </a:rPr>
              <a:t>nâng lên từ những cánh diều</a:t>
            </a:r>
            <a:r>
              <a:rPr lang="vi-VN" b="1" dirty="0" smtClean="0">
                <a:solidFill>
                  <a:srgbClr val="FFFF00"/>
                </a:solidFill>
              </a:rPr>
              <a:t>?</a:t>
            </a:r>
            <a:endParaRPr lang="en-US" b="1" dirty="0">
              <a:solidFill>
                <a:srgbClr val="FFFF00"/>
              </a:solidFill>
            </a:endParaRPr>
          </a:p>
          <a:p>
            <a:pPr algn="just">
              <a:lnSpc>
                <a:spcPct val="120000"/>
              </a:lnSpc>
              <a:spcBef>
                <a:spcPts val="1200"/>
              </a:spcBef>
            </a:pPr>
            <a:r>
              <a:rPr lang="en-US" b="1" dirty="0" smtClean="0">
                <a:solidFill>
                  <a:srgbClr val="FFFFFF"/>
                </a:solidFill>
                <a:effectLst>
                  <a:outerShdw blurRad="38100" dist="38100" dir="2700000" algn="tl">
                    <a:srgbClr val="000000">
                      <a:alpha val="43137"/>
                    </a:srgbClr>
                  </a:outerShdw>
                </a:effectLst>
              </a:rPr>
              <a:t>- </a:t>
            </a:r>
            <a:r>
              <a:rPr lang="vi-VN" b="1" dirty="0" smtClean="0">
                <a:solidFill>
                  <a:srgbClr val="FFFFFF"/>
                </a:solidFill>
                <a:effectLst>
                  <a:outerShdw blurRad="38100" dist="38100" dir="2700000" algn="tl">
                    <a:srgbClr val="000000">
                      <a:alpha val="43137"/>
                    </a:srgbClr>
                  </a:outerShdw>
                </a:effectLst>
              </a:rPr>
              <a:t>Trò </a:t>
            </a:r>
            <a:r>
              <a:rPr lang="vi-VN" b="1" dirty="0">
                <a:solidFill>
                  <a:srgbClr val="FFFFFF"/>
                </a:solidFill>
                <a:effectLst>
                  <a:outerShdw blurRad="38100" dist="38100" dir="2700000" algn="tl">
                    <a:srgbClr val="000000">
                      <a:alpha val="43137"/>
                    </a:srgbClr>
                  </a:outerShdw>
                </a:effectLst>
              </a:rPr>
              <a:t>chơi thả diều của tuổi thơ đem lại cho </a:t>
            </a:r>
            <a:r>
              <a:rPr lang="vi-VN" b="1" i="1" dirty="0">
                <a:solidFill>
                  <a:srgbClr val="FFFFFF"/>
                </a:solidFill>
                <a:effectLst>
                  <a:outerShdw blurRad="38100" dist="38100" dir="2700000" algn="tl">
                    <a:srgbClr val="000000">
                      <a:alpha val="43137"/>
                    </a:srgbClr>
                  </a:outerShdw>
                </a:effectLst>
              </a:rPr>
              <a:t>tôi</a:t>
            </a:r>
            <a:r>
              <a:rPr lang="vi-VN" b="1" dirty="0">
                <a:solidFill>
                  <a:srgbClr val="FFFFFF"/>
                </a:solidFill>
                <a:effectLst>
                  <a:outerShdw blurRad="38100" dist="38100" dir="2700000" algn="tl">
                    <a:srgbClr val="000000">
                      <a:alpha val="43137"/>
                    </a:srgbClr>
                  </a:outerShdw>
                </a:effectLst>
              </a:rPr>
              <a:t> và các bạn nhỏ ở quê những niềm vui </a:t>
            </a:r>
            <a:r>
              <a:rPr lang="vi-VN" b="1" dirty="0" smtClean="0">
                <a:solidFill>
                  <a:srgbClr val="FFFFFF"/>
                </a:solidFill>
                <a:effectLst>
                  <a:outerShdw blurRad="38100" dist="38100" dir="2700000" algn="tl">
                    <a:srgbClr val="000000">
                      <a:alpha val="43137"/>
                    </a:srgbClr>
                  </a:outerShdw>
                </a:effectLst>
              </a:rPr>
              <a:t>lớn.</a:t>
            </a:r>
            <a:endParaRPr lang="en-US" b="1" dirty="0" smtClean="0">
              <a:solidFill>
                <a:srgbClr val="FFFFFF"/>
              </a:solidFill>
              <a:effectLst>
                <a:outerShdw blurRad="38100" dist="38100" dir="2700000" algn="tl">
                  <a:srgbClr val="000000">
                    <a:alpha val="43137"/>
                  </a:srgbClr>
                </a:outerShdw>
              </a:effectLst>
            </a:endParaRPr>
          </a:p>
          <a:p>
            <a:pPr algn="just">
              <a:lnSpc>
                <a:spcPct val="120000"/>
              </a:lnSpc>
              <a:spcBef>
                <a:spcPts val="1200"/>
              </a:spcBef>
            </a:pPr>
            <a:r>
              <a:rPr lang="en-US" b="1" dirty="0" smtClean="0">
                <a:solidFill>
                  <a:srgbClr val="FFFFFF"/>
                </a:solidFill>
                <a:effectLst>
                  <a:outerShdw blurRad="38100" dist="38100" dir="2700000" algn="tl">
                    <a:srgbClr val="000000">
                      <a:alpha val="43137"/>
                    </a:srgbClr>
                  </a:outerShdw>
                </a:effectLst>
              </a:rPr>
              <a:t>- </a:t>
            </a:r>
            <a:r>
              <a:rPr lang="vi-VN" b="1" dirty="0" smtClean="0">
                <a:solidFill>
                  <a:srgbClr val="FFFFFF"/>
                </a:solidFill>
                <a:effectLst>
                  <a:outerShdw blurRad="38100" dist="38100" dir="2700000" algn="tl">
                    <a:srgbClr val="000000">
                      <a:alpha val="43137"/>
                    </a:srgbClr>
                  </a:outerShdw>
                </a:effectLst>
              </a:rPr>
              <a:t>Trò </a:t>
            </a:r>
            <a:r>
              <a:rPr lang="vi-VN" b="1" dirty="0">
                <a:solidFill>
                  <a:srgbClr val="FFFFFF"/>
                </a:solidFill>
                <a:effectLst>
                  <a:outerShdw blurRad="38100" dist="38100" dir="2700000" algn="tl">
                    <a:srgbClr val="000000">
                      <a:alpha val="43137"/>
                    </a:srgbClr>
                  </a:outerShdw>
                </a:effectLst>
              </a:rPr>
              <a:t>chơi tuổi thơ ấy còn đem đến cho </a:t>
            </a:r>
            <a:r>
              <a:rPr lang="vi-VN" b="1" i="1" dirty="0">
                <a:solidFill>
                  <a:srgbClr val="FFFFFF"/>
                </a:solidFill>
                <a:effectLst>
                  <a:outerShdw blurRad="38100" dist="38100" dir="2700000" algn="tl">
                    <a:srgbClr val="000000">
                      <a:alpha val="43137"/>
                    </a:srgbClr>
                  </a:outerShdw>
                </a:effectLst>
              </a:rPr>
              <a:t>tô</a:t>
            </a:r>
            <a:r>
              <a:rPr lang="vi-VN" b="1" dirty="0">
                <a:solidFill>
                  <a:srgbClr val="FFFFFF"/>
                </a:solidFill>
                <a:effectLst>
                  <a:outerShdw blurRad="38100" dist="38100" dir="2700000" algn="tl">
                    <a:srgbClr val="000000">
                      <a:alpha val="43137"/>
                    </a:srgbClr>
                  </a:outerShdw>
                </a:effectLst>
              </a:rPr>
              <a:t>i những ước mơ đẹp</a:t>
            </a:r>
            <a:r>
              <a:rPr lang="vi-VN" b="1" dirty="0" smtClean="0">
                <a:solidFill>
                  <a:srgbClr val="FFFFFF"/>
                </a:solidFill>
                <a:effectLst>
                  <a:outerShdw blurRad="38100" dist="38100" dir="2700000" algn="tl">
                    <a:srgbClr val="000000">
                      <a:alpha val="43137"/>
                    </a:srgbClr>
                  </a:outerShdw>
                </a:effectLst>
              </a:rPr>
              <a:t>.</a:t>
            </a:r>
            <a:endParaRPr lang="en-US" b="1" dirty="0">
              <a:solidFill>
                <a:srgbClr val="FFFF00"/>
              </a:solidFill>
            </a:endParaRPr>
          </a:p>
        </p:txBody>
      </p:sp>
    </p:spTree>
    <p:extLst>
      <p:ext uri="{BB962C8B-B14F-4D97-AF65-F5344CB8AC3E}">
        <p14:creationId xmlns:p14="http://schemas.microsoft.com/office/powerpoint/2010/main" val="15034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up)">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wipe(up)">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wipe(up)">
                                      <p:cBhvr>
                                        <p:cTn id="21"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81000" y="294962"/>
            <a:ext cx="5511800" cy="4562788"/>
          </a:xfrm>
          <a:prstGeom prst="rect">
            <a:avLst/>
          </a:prstGeom>
          <a:ln w="28575">
            <a:noFill/>
          </a:ln>
        </p:spPr>
        <p:txBody>
          <a:bodyPr wrap="square" lIns="68580" tIns="34290" rIns="68580" bIns="34290">
            <a:spAutoFit/>
          </a:bodyPr>
          <a:lstStyle/>
          <a:p>
            <a:pPr algn="just">
              <a:spcBef>
                <a:spcPts val="600"/>
              </a:spcBef>
              <a:spcAft>
                <a:spcPts val="0"/>
              </a:spcAft>
            </a:pPr>
            <a:r>
              <a:rPr lang="en-US" sz="1600" b="1" i="1" dirty="0" smtClean="0">
                <a:effectLst>
                  <a:outerShdw blurRad="38100" dist="38100" dir="2700000" algn="tl">
                    <a:srgbClr val="000000">
                      <a:alpha val="43137"/>
                    </a:srgbClr>
                  </a:outerShdw>
                </a:effectLst>
              </a:rPr>
              <a:t>     Tuổi </a:t>
            </a:r>
            <a:r>
              <a:rPr lang="en-US" sz="1600" b="1" i="1" dirty="0" err="1">
                <a:effectLst>
                  <a:outerShdw blurRad="38100" dist="38100" dir="2700000" algn="tl">
                    <a:srgbClr val="000000">
                      <a:alpha val="43137"/>
                    </a:srgbClr>
                  </a:outerShdw>
                </a:effectLst>
              </a:rPr>
              <a:t>thơ</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của</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tôi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được</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nâng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lên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từ</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những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cánh</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diều</a:t>
            </a:r>
            <a:r>
              <a:rPr lang="en-US" sz="1600" b="1" i="1" dirty="0">
                <a:effectLst>
                  <a:outerShdw blurRad="38100" dist="38100" dir="2700000" algn="tl">
                    <a:srgbClr val="000000">
                      <a:alpha val="43137"/>
                    </a:srgbClr>
                  </a:outerShdw>
                </a:effectLst>
              </a:rPr>
              <a:t>.</a:t>
            </a:r>
          </a:p>
          <a:p>
            <a:pPr algn="just">
              <a:spcBef>
                <a:spcPts val="600"/>
              </a:spcBef>
              <a:spcAft>
                <a:spcPts val="0"/>
              </a:spcAft>
            </a:pPr>
            <a:r>
              <a:rPr lang="en-US" sz="1600" b="1" i="1" dirty="0" smtClean="0">
                <a:effectLst>
                  <a:outerShdw blurRad="38100" dist="38100" dir="2700000" algn="tl">
                    <a:srgbClr val="000000">
                      <a:alpha val="43137"/>
                    </a:srgbClr>
                  </a:outerShdw>
                </a:effectLst>
              </a:rPr>
              <a:t>     </a:t>
            </a:r>
            <a:r>
              <a:rPr lang="en-US" sz="1600" b="1" i="1" dirty="0" err="1" smtClean="0">
                <a:effectLst>
                  <a:outerShdw blurRad="38100" dist="38100" dir="2700000" algn="tl">
                    <a:srgbClr val="000000">
                      <a:alpha val="43137"/>
                    </a:srgbClr>
                  </a:outerShdw>
                </a:effectLst>
              </a:rPr>
              <a:t>Chiều</a:t>
            </a:r>
            <a:r>
              <a:rPr lang="en-US" sz="1600" b="1" i="1" dirty="0" smtClean="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chiều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trên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bãi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thả</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đám</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trẻ</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mục</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đồng</a:t>
            </a:r>
            <a:r>
              <a:rPr lang="en-US" sz="1600" b="1" i="1" dirty="0">
                <a:effectLst>
                  <a:outerShdw blurRad="38100" dist="38100" dir="2700000" algn="tl">
                    <a:srgbClr val="000000">
                      <a:alpha val="43137"/>
                    </a:srgbClr>
                  </a:outerShdw>
                </a:effectLst>
              </a:rPr>
              <a:t> </a:t>
            </a:r>
            <a:r>
              <a:rPr lang="en-US" sz="1600" b="1" i="1" u="sng" dirty="0" err="1">
                <a:effectLst>
                  <a:outerShdw blurRad="38100" dist="38100" dir="2700000" algn="tl">
                    <a:srgbClr val="000000">
                      <a:alpha val="43137"/>
                    </a:srgbClr>
                  </a:outerShdw>
                </a:effectLst>
              </a:rPr>
              <a:t>chúng</a:t>
            </a:r>
            <a:r>
              <a:rPr lang="en-US" sz="1600" b="1" i="1" u="sng" dirty="0">
                <a:effectLst>
                  <a:outerShdw blurRad="38100" dist="38100" dir="2700000" algn="tl">
                    <a:srgbClr val="000000">
                      <a:alpha val="43137"/>
                    </a:srgbClr>
                  </a:outerShdw>
                </a:effectLst>
              </a:rPr>
              <a:t> </a:t>
            </a:r>
            <a:r>
              <a:rPr lang="en-US" sz="1600" b="1" i="1" u="sng" dirty="0" err="1">
                <a:effectLst>
                  <a:outerShdw blurRad="38100" dist="38100" dir="2700000" algn="tl">
                    <a:srgbClr val="000000">
                      <a:alpha val="43137"/>
                    </a:srgbClr>
                  </a:outerShdw>
                </a:effectLst>
              </a:rPr>
              <a:t>tôi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hò</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hét</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nhau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thả</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diều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thi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Cánh</a:t>
            </a:r>
            <a:r>
              <a:rPr lang="en-US" sz="1600" b="1" i="1" dirty="0">
                <a:solidFill>
                  <a:srgbClr val="FFFF00"/>
                </a:solidFill>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diều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mềm</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mại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như</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cánh</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bướm</a:t>
            </a:r>
            <a:r>
              <a:rPr lang="en-US" sz="1600" b="1" i="1" dirty="0">
                <a:effectLst>
                  <a:outerShdw blurRad="38100" dist="38100" dir="2700000" algn="tl">
                    <a:srgbClr val="000000">
                      <a:alpha val="43137"/>
                    </a:srgbClr>
                  </a:outerShdw>
                </a:effectLst>
              </a:rPr>
              <a:t>. </a:t>
            </a:r>
            <a:r>
              <a:rPr lang="en-US" sz="1600" b="1" i="1" u="sng" dirty="0" err="1">
                <a:effectLst>
                  <a:outerShdw blurRad="38100" dist="38100" dir="2700000" algn="tl">
                    <a:srgbClr val="000000">
                      <a:alpha val="43137"/>
                    </a:srgbClr>
                  </a:outerShdw>
                </a:effectLst>
              </a:rPr>
              <a:t>Chúng</a:t>
            </a:r>
            <a:r>
              <a:rPr lang="en-US" sz="1600" b="1" i="1" u="sng" dirty="0">
                <a:effectLst>
                  <a:outerShdw blurRad="38100" dist="38100" dir="2700000" algn="tl">
                    <a:srgbClr val="000000">
                      <a:alpha val="43137"/>
                    </a:srgbClr>
                  </a:outerShdw>
                </a:effectLst>
              </a:rPr>
              <a:t> </a:t>
            </a:r>
            <a:r>
              <a:rPr lang="en-US" sz="1600" b="1" i="1" u="sng" dirty="0" err="1">
                <a:effectLst>
                  <a:outerShdw blurRad="38100" dist="38100" dir="2700000" algn="tl">
                    <a:srgbClr val="000000">
                      <a:alpha val="43137"/>
                    </a:srgbClr>
                  </a:outerShdw>
                </a:effectLst>
              </a:rPr>
              <a:t>tôi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vui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sướng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đến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phát</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dại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nhìn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lên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trời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Tiếng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sáo</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diều</a:t>
            </a:r>
            <a:r>
              <a:rPr lang="en-US" sz="1600" b="1" i="1" dirty="0">
                <a:effectLst>
                  <a:outerShdw blurRad="38100" dist="38100" dir="2700000" algn="tl">
                    <a:srgbClr val="000000">
                      <a:alpha val="43137"/>
                    </a:srgbClr>
                  </a:outerShdw>
                </a:effectLst>
              </a:rPr>
              <a:t> vi vu </a:t>
            </a:r>
            <a:r>
              <a:rPr lang="en-US" sz="1600" b="1" i="1" dirty="0" err="1">
                <a:effectLst>
                  <a:outerShdw blurRad="38100" dist="38100" dir="2700000" algn="tl">
                    <a:srgbClr val="000000">
                      <a:alpha val="43137"/>
                    </a:srgbClr>
                  </a:outerShdw>
                </a:effectLst>
              </a:rPr>
              <a:t>trầm</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bổng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Sáo</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đơn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rồi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sáo</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kép</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sáo</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bè</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như</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gọi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thấp</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xuống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những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vì</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sao</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sớm</a:t>
            </a:r>
            <a:r>
              <a:rPr lang="en-US" sz="1600" b="1" i="1" dirty="0">
                <a:effectLst>
                  <a:outerShdw blurRad="38100" dist="38100" dir="2700000" algn="tl">
                    <a:srgbClr val="000000">
                      <a:alpha val="43137"/>
                    </a:srgbClr>
                  </a:outerShdw>
                </a:effectLst>
              </a:rPr>
              <a:t>.</a:t>
            </a:r>
          </a:p>
          <a:p>
            <a:pPr algn="just">
              <a:spcBef>
                <a:spcPts val="600"/>
              </a:spcBef>
              <a:spcAft>
                <a:spcPts val="0"/>
              </a:spcAft>
            </a:pPr>
            <a:r>
              <a:rPr lang="en-US" sz="1600" b="1" i="1" dirty="0" smtClean="0">
                <a:effectLst>
                  <a:outerShdw blurRad="38100" dist="38100" dir="2700000" algn="tl">
                    <a:srgbClr val="000000">
                      <a:alpha val="43137"/>
                    </a:srgbClr>
                  </a:outerShdw>
                </a:effectLst>
              </a:rPr>
              <a:t>     Ban </a:t>
            </a:r>
            <a:r>
              <a:rPr lang="en-US" sz="1600" b="1" i="1" dirty="0" err="1">
                <a:effectLst>
                  <a:outerShdw blurRad="38100" dist="38100" dir="2700000" algn="tl">
                    <a:srgbClr val="000000">
                      <a:alpha val="43137"/>
                    </a:srgbClr>
                  </a:outerShdw>
                </a:effectLst>
              </a:rPr>
              <a:t>đêm</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trên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bãi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thả</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diều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thật</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không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còn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gì</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huyền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ảo</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hơn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Có</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cảm</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giác</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diều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đang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trôi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trên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dải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Ngân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Hà</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Bầu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trời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tự</a:t>
            </a:r>
            <a:r>
              <a:rPr lang="en-US" sz="1600" b="1" i="1" dirty="0">
                <a:effectLst>
                  <a:outerShdw blurRad="38100" dist="38100" dir="2700000" algn="tl">
                    <a:srgbClr val="000000">
                      <a:alpha val="43137"/>
                    </a:srgbClr>
                  </a:outerShdw>
                </a:effectLst>
              </a:rPr>
              <a:t> do </a:t>
            </a:r>
            <a:r>
              <a:rPr lang="en-US" sz="1600" b="1" i="1" dirty="0" err="1">
                <a:effectLst>
                  <a:outerShdw blurRad="38100" dist="38100" dir="2700000" algn="tl">
                    <a:srgbClr val="000000">
                      <a:alpha val="43137"/>
                    </a:srgbClr>
                  </a:outerShdw>
                </a:effectLst>
              </a:rPr>
              <a:t>đẹp</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như</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một</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tấm</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thảm</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nhung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khổng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lồ</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Có</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cái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gì</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cứ</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cháy</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lên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cháy</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mãi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trong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tâm</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hồn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chúng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tôi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Sau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này</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tôi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mới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hiểu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đấy</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là</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khát</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vọng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Tôi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đã</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ngửa</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cổ</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suốt</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một</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thời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mới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lớn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để</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chờ</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đợi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một</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nàng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tiên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áo</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xanh</a:t>
            </a:r>
            <a:r>
              <a:rPr lang="en-US" sz="1600" b="1" i="1" dirty="0">
                <a:effectLst>
                  <a:outerShdw blurRad="38100" dist="38100" dir="2700000" algn="tl">
                    <a:srgbClr val="000000">
                      <a:alpha val="43137"/>
                    </a:srgbClr>
                  </a:outerShdw>
                </a:effectLst>
              </a:rPr>
              <a:t> bay </a:t>
            </a:r>
            <a:r>
              <a:rPr lang="en-US" sz="1600" b="1" i="1" dirty="0" err="1">
                <a:effectLst>
                  <a:outerShdw blurRad="38100" dist="38100" dir="2700000" algn="tl">
                    <a:srgbClr val="000000">
                      <a:alpha val="43137"/>
                    </a:srgbClr>
                  </a:outerShdw>
                </a:effectLst>
              </a:rPr>
              <a:t>xuống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từ</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trời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và</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bao</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giờ</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cũng</a:t>
            </a:r>
            <a:r>
              <a:rPr lang="en-US" sz="1600" b="1" i="1" dirty="0">
                <a:effectLst>
                  <a:outerShdw blurRad="38100" dist="38100" dir="2700000" algn="tl">
                    <a:srgbClr val="000000">
                      <a:alpha val="43137"/>
                    </a:srgbClr>
                  </a:outerShdw>
                </a:effectLst>
              </a:rPr>
              <a:t> hi </a:t>
            </a:r>
            <a:r>
              <a:rPr lang="en-US" sz="1600" b="1" i="1" dirty="0" err="1">
                <a:effectLst>
                  <a:outerShdw blurRad="38100" dist="38100" dir="2700000" algn="tl">
                    <a:srgbClr val="000000">
                      <a:alpha val="43137"/>
                    </a:srgbClr>
                  </a:outerShdw>
                </a:effectLst>
              </a:rPr>
              <a:t>vọng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khi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tha</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thiết</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cầu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xin</a:t>
            </a:r>
            <a:r>
              <a:rPr lang="en-US" sz="1600" b="1" i="1" dirty="0">
                <a:effectLst>
                  <a:outerShdw blurRad="38100" dist="38100" dir="2700000" algn="tl">
                    <a:srgbClr val="000000">
                      <a:alpha val="43137"/>
                    </a:srgbClr>
                  </a:outerShdw>
                </a:effectLst>
              </a:rPr>
              <a:t>: “Bay </a:t>
            </a:r>
            <a:r>
              <a:rPr lang="en-US" sz="1600" b="1" i="1" dirty="0" err="1">
                <a:effectLst>
                  <a:outerShdw blurRad="38100" dist="38100" dir="2700000" algn="tl">
                    <a:srgbClr val="000000">
                      <a:alpha val="43137"/>
                    </a:srgbClr>
                  </a:outerShdw>
                </a:effectLst>
              </a:rPr>
              <a:t>đi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diều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ơi</a:t>
            </a:r>
            <a:r>
              <a:rPr lang="en-US" sz="1600" b="1" i="1" dirty="0">
                <a:effectLst>
                  <a:outerShdw blurRad="38100" dist="38100" dir="2700000" algn="tl">
                    <a:srgbClr val="000000">
                      <a:alpha val="43137"/>
                    </a:srgbClr>
                  </a:outerShdw>
                </a:effectLst>
              </a:rPr>
              <a:t>! Bay </a:t>
            </a:r>
            <a:r>
              <a:rPr lang="en-US" sz="1600" b="1" i="1" dirty="0" err="1">
                <a:effectLst>
                  <a:outerShdw blurRad="38100" dist="38100" dir="2700000" algn="tl">
                    <a:srgbClr val="000000">
                      <a:alpha val="43137"/>
                    </a:srgbClr>
                  </a:outerShdw>
                </a:effectLst>
              </a:rPr>
              <a:t>đi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Cánh</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diều</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tuổi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ngọc</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ngà</a:t>
            </a:r>
            <a:r>
              <a:rPr lang="en-US" sz="1600" b="1" i="1" dirty="0">
                <a:effectLst>
                  <a:outerShdw blurRad="38100" dist="38100" dir="2700000" algn="tl">
                    <a:srgbClr val="000000">
                      <a:alpha val="43137"/>
                    </a:srgbClr>
                  </a:outerShdw>
                </a:effectLst>
              </a:rPr>
              <a:t> bay </a:t>
            </a:r>
            <a:r>
              <a:rPr lang="en-US" sz="1600" b="1" i="1" dirty="0" err="1">
                <a:effectLst>
                  <a:outerShdw blurRad="38100" dist="38100" dir="2700000" algn="tl">
                    <a:srgbClr val="000000">
                      <a:alpha val="43137"/>
                    </a:srgbClr>
                  </a:outerShdw>
                </a:effectLst>
              </a:rPr>
              <a:t>đi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mang</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theo</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nỗi</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khát</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khao</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của</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tôi</a:t>
            </a:r>
            <a:r>
              <a:rPr lang="en-US" sz="1600" b="1" i="1" dirty="0">
                <a:effectLst>
                  <a:outerShdw blurRad="38100" dist="38100" dir="2700000" algn="tl">
                    <a:srgbClr val="000000">
                      <a:alpha val="43137"/>
                    </a:srgbClr>
                  </a:outerShdw>
                </a:effectLst>
              </a:rPr>
              <a:t>. </a:t>
            </a:r>
          </a:p>
          <a:p>
            <a:pPr algn="r">
              <a:spcBef>
                <a:spcPts val="600"/>
              </a:spcBef>
              <a:spcAft>
                <a:spcPts val="0"/>
              </a:spcAft>
            </a:pPr>
            <a:r>
              <a:rPr lang="en-US" sz="1400" b="1" dirty="0" smtClean="0">
                <a:effectLst>
                  <a:outerShdw blurRad="38100" dist="38100" dir="2700000" algn="tl">
                    <a:srgbClr val="000000">
                      <a:alpha val="43137"/>
                    </a:srgbClr>
                  </a:outerShdw>
                </a:effectLst>
              </a:rPr>
              <a:t>(</a:t>
            </a:r>
            <a:r>
              <a:rPr lang="en-US" sz="1400" b="1" dirty="0" err="1">
                <a:effectLst>
                  <a:outerShdw blurRad="38100" dist="38100" dir="2700000" algn="tl">
                    <a:srgbClr val="000000">
                      <a:alpha val="43137"/>
                    </a:srgbClr>
                  </a:outerShdw>
                </a:effectLst>
              </a:rPr>
              <a:t>Tạ</a:t>
            </a:r>
            <a:r>
              <a:rPr lang="en-US" sz="1400" b="1" dirty="0">
                <a:effectLst>
                  <a:outerShdw blurRad="38100" dist="38100" dir="2700000" algn="tl">
                    <a:srgbClr val="000000">
                      <a:alpha val="43137"/>
                    </a:srgbClr>
                  </a:outerShdw>
                </a:effectLst>
              </a:rPr>
              <a:t> </a:t>
            </a:r>
            <a:r>
              <a:rPr lang="en-US" sz="1400" b="1" dirty="0" err="1">
                <a:effectLst>
                  <a:outerShdw blurRad="38100" dist="38100" dir="2700000" algn="tl">
                    <a:srgbClr val="000000">
                      <a:alpha val="43137"/>
                    </a:srgbClr>
                  </a:outerShdw>
                </a:effectLst>
              </a:rPr>
              <a:t>Duy</a:t>
            </a:r>
            <a:r>
              <a:rPr lang="en-US" sz="1400" b="1" dirty="0">
                <a:effectLst>
                  <a:outerShdw blurRad="38100" dist="38100" dir="2700000" algn="tl">
                    <a:srgbClr val="000000">
                      <a:alpha val="43137"/>
                    </a:srgbClr>
                  </a:outerShdw>
                </a:effectLst>
              </a:rPr>
              <a:t> </a:t>
            </a:r>
            <a:r>
              <a:rPr lang="en-US" sz="1400" b="1" dirty="0" err="1">
                <a:effectLst>
                  <a:outerShdw blurRad="38100" dist="38100" dir="2700000" algn="tl">
                    <a:srgbClr val="000000">
                      <a:alpha val="43137"/>
                    </a:srgbClr>
                  </a:outerShdw>
                </a:effectLst>
              </a:rPr>
              <a:t>Anh</a:t>
            </a:r>
            <a:r>
              <a:rPr lang="en-US" sz="1400" b="1" i="1" dirty="0">
                <a:effectLst>
                  <a:outerShdw blurRad="38100" dist="38100" dir="2700000" algn="tl">
                    <a:srgbClr val="000000">
                      <a:alpha val="43137"/>
                    </a:srgbClr>
                  </a:outerShdw>
                </a:effectLst>
              </a:rPr>
              <a:t>, </a:t>
            </a:r>
            <a:r>
              <a:rPr lang="en-US" sz="1400" b="1" i="1" dirty="0" err="1">
                <a:effectLst>
                  <a:outerShdw blurRad="38100" dist="38100" dir="2700000" algn="tl">
                    <a:srgbClr val="000000">
                      <a:alpha val="43137"/>
                    </a:srgbClr>
                  </a:outerShdw>
                </a:effectLst>
              </a:rPr>
              <a:t>Cánh</a:t>
            </a:r>
            <a:r>
              <a:rPr lang="en-US" sz="1400" b="1" i="1" dirty="0">
                <a:effectLst>
                  <a:outerShdw blurRad="38100" dist="38100" dir="2700000" algn="tl">
                    <a:srgbClr val="000000">
                      <a:alpha val="43137"/>
                    </a:srgbClr>
                  </a:outerShdw>
                </a:effectLst>
              </a:rPr>
              <a:t> </a:t>
            </a:r>
            <a:r>
              <a:rPr lang="en-US" sz="1400" b="1" i="1" dirty="0" err="1">
                <a:effectLst>
                  <a:outerShdw blurRad="38100" dist="38100" dir="2700000" algn="tl">
                    <a:srgbClr val="000000">
                      <a:alpha val="43137"/>
                    </a:srgbClr>
                  </a:outerShdw>
                </a:effectLst>
              </a:rPr>
              <a:t>diều</a:t>
            </a:r>
            <a:r>
              <a:rPr lang="en-US" sz="1400" b="1" i="1" dirty="0">
                <a:effectLst>
                  <a:outerShdw blurRad="38100" dist="38100" dir="2700000" algn="tl">
                    <a:srgbClr val="000000">
                      <a:alpha val="43137"/>
                    </a:srgbClr>
                  </a:outerShdw>
                </a:effectLst>
              </a:rPr>
              <a:t> </a:t>
            </a:r>
            <a:r>
              <a:rPr lang="en-US" sz="1400" b="1" i="1" dirty="0" err="1">
                <a:effectLst>
                  <a:outerShdw blurRad="38100" dist="38100" dir="2700000" algn="tl">
                    <a:srgbClr val="000000">
                      <a:alpha val="43137"/>
                    </a:srgbClr>
                  </a:outerShdw>
                </a:effectLst>
              </a:rPr>
              <a:t>tuổi</a:t>
            </a:r>
            <a:r>
              <a:rPr lang="en-US" sz="1400" b="1" i="1" dirty="0">
                <a:effectLst>
                  <a:outerShdw blurRad="38100" dist="38100" dir="2700000" algn="tl">
                    <a:srgbClr val="000000">
                      <a:alpha val="43137"/>
                    </a:srgbClr>
                  </a:outerShdw>
                </a:effectLst>
              </a:rPr>
              <a:t> </a:t>
            </a:r>
            <a:r>
              <a:rPr lang="en-US" sz="1400" b="1" i="1" dirty="0" err="1">
                <a:effectLst>
                  <a:outerShdw blurRad="38100" dist="38100" dir="2700000" algn="tl">
                    <a:srgbClr val="000000">
                      <a:alpha val="43137"/>
                    </a:srgbClr>
                  </a:outerShdw>
                </a:effectLst>
              </a:rPr>
              <a:t>thơ</a:t>
            </a:r>
            <a:r>
              <a:rPr lang="en-US" sz="1400" b="1" i="1" dirty="0">
                <a:effectLst>
                  <a:outerShdw blurRad="38100" dist="38100" dir="2700000" algn="tl">
                    <a:srgbClr val="000000">
                      <a:alpha val="43137"/>
                    </a:srgbClr>
                  </a:outerShdw>
                </a:effectLst>
              </a:rPr>
              <a:t>, </a:t>
            </a:r>
            <a:r>
              <a:rPr lang="en-US" sz="1400" b="1" i="1" dirty="0" err="1">
                <a:effectLst>
                  <a:outerShdw blurRad="38100" dist="38100" dir="2700000" algn="tl">
                    <a:srgbClr val="000000">
                      <a:alpha val="43137"/>
                    </a:srgbClr>
                  </a:outerShdw>
                </a:effectLst>
              </a:rPr>
              <a:t>Tiếng</a:t>
            </a:r>
            <a:r>
              <a:rPr lang="en-US" sz="1400" b="1" i="1" dirty="0">
                <a:effectLst>
                  <a:outerShdw blurRad="38100" dist="38100" dir="2700000" algn="tl">
                    <a:srgbClr val="000000">
                      <a:alpha val="43137"/>
                    </a:srgbClr>
                  </a:outerShdw>
                </a:effectLst>
              </a:rPr>
              <a:t> </a:t>
            </a:r>
            <a:r>
              <a:rPr lang="en-US" sz="1400" b="1" i="1" dirty="0" err="1">
                <a:effectLst>
                  <a:outerShdw blurRad="38100" dist="38100" dir="2700000" algn="tl">
                    <a:srgbClr val="000000">
                      <a:alpha val="43137"/>
                    </a:srgbClr>
                  </a:outerShdw>
                </a:effectLst>
              </a:rPr>
              <a:t>Việt</a:t>
            </a:r>
            <a:r>
              <a:rPr lang="en-US" sz="1400" b="1" i="1" dirty="0">
                <a:effectLst>
                  <a:outerShdw blurRad="38100" dist="38100" dir="2700000" algn="tl">
                    <a:srgbClr val="000000">
                      <a:alpha val="43137"/>
                    </a:srgbClr>
                  </a:outerShdw>
                </a:effectLst>
              </a:rPr>
              <a:t> </a:t>
            </a:r>
            <a:r>
              <a:rPr lang="en-US" sz="1400" b="1" i="1" dirty="0" smtClean="0">
                <a:effectLst>
                  <a:outerShdw blurRad="38100" dist="38100" dir="2700000" algn="tl">
                    <a:srgbClr val="000000">
                      <a:alpha val="43137"/>
                    </a:srgbClr>
                  </a:outerShdw>
                </a:effectLst>
              </a:rPr>
              <a:t>4,</a:t>
            </a:r>
          </a:p>
          <a:p>
            <a:pPr algn="r">
              <a:spcBef>
                <a:spcPts val="0"/>
              </a:spcBef>
              <a:spcAft>
                <a:spcPts val="0"/>
              </a:spcAft>
            </a:pPr>
            <a:r>
              <a:rPr lang="en-US" sz="1400" b="1" i="1" dirty="0" smtClean="0">
                <a:effectLst>
                  <a:outerShdw blurRad="38100" dist="38100" dir="2700000" algn="tl">
                    <a:srgbClr val="000000">
                      <a:alpha val="43137"/>
                    </a:srgbClr>
                  </a:outerShdw>
                </a:effectLst>
              </a:rPr>
              <a:t>Tập </a:t>
            </a:r>
            <a:r>
              <a:rPr lang="en-US" sz="1400" b="1" i="1" dirty="0" err="1">
                <a:effectLst>
                  <a:outerShdw blurRad="38100" dist="38100" dir="2700000" algn="tl">
                    <a:srgbClr val="000000">
                      <a:alpha val="43137"/>
                    </a:srgbClr>
                  </a:outerShdw>
                </a:effectLst>
              </a:rPr>
              <a:t>một</a:t>
            </a:r>
            <a:r>
              <a:rPr lang="en-US" sz="1400" b="1" i="1" dirty="0">
                <a:effectLst>
                  <a:outerShdw blurRad="38100" dist="38100" dir="2700000" algn="tl">
                    <a:srgbClr val="000000">
                      <a:alpha val="43137"/>
                    </a:srgbClr>
                  </a:outerShdw>
                </a:effectLst>
              </a:rPr>
              <a:t>, </a:t>
            </a:r>
            <a:r>
              <a:rPr lang="en-US" sz="1400" b="1" dirty="0">
                <a:effectLst>
                  <a:outerShdw blurRad="38100" dist="38100" dir="2700000" algn="tl">
                    <a:srgbClr val="000000">
                      <a:alpha val="43137"/>
                    </a:srgbClr>
                  </a:outerShdw>
                </a:effectLst>
              </a:rPr>
              <a:t>NXB </a:t>
            </a:r>
            <a:r>
              <a:rPr lang="en-US" sz="1400" b="1" dirty="0" err="1">
                <a:effectLst>
                  <a:outerShdw blurRad="38100" dist="38100" dir="2700000" algn="tl">
                    <a:srgbClr val="000000">
                      <a:alpha val="43137"/>
                    </a:srgbClr>
                  </a:outerShdw>
                </a:effectLst>
              </a:rPr>
              <a:t>Giáo</a:t>
            </a:r>
            <a:r>
              <a:rPr lang="en-US" sz="1400" b="1" dirty="0">
                <a:effectLst>
                  <a:outerShdw blurRad="38100" dist="38100" dir="2700000" algn="tl">
                    <a:srgbClr val="000000">
                      <a:alpha val="43137"/>
                    </a:srgbClr>
                  </a:outerShdw>
                </a:effectLst>
              </a:rPr>
              <a:t> </a:t>
            </a:r>
            <a:r>
              <a:rPr lang="en-US" sz="1400" b="1" dirty="0" err="1">
                <a:effectLst>
                  <a:outerShdw blurRad="38100" dist="38100" dir="2700000" algn="tl">
                    <a:srgbClr val="000000">
                      <a:alpha val="43137"/>
                    </a:srgbClr>
                  </a:outerShdw>
                </a:effectLst>
              </a:rPr>
              <a:t>dục</a:t>
            </a:r>
            <a:r>
              <a:rPr lang="en-US" sz="1400" b="1" dirty="0">
                <a:effectLst>
                  <a:outerShdw blurRad="38100" dist="38100" dir="2700000" algn="tl">
                    <a:srgbClr val="000000">
                      <a:alpha val="43137"/>
                    </a:srgbClr>
                  </a:outerShdw>
                </a:effectLst>
              </a:rPr>
              <a:t> </a:t>
            </a:r>
            <a:r>
              <a:rPr lang="en-US" sz="1400" b="1" dirty="0" err="1">
                <a:effectLst>
                  <a:outerShdw blurRad="38100" dist="38100" dir="2700000" algn="tl">
                    <a:srgbClr val="000000">
                      <a:alpha val="43137"/>
                    </a:srgbClr>
                  </a:outerShdw>
                </a:effectLst>
              </a:rPr>
              <a:t>Việt</a:t>
            </a:r>
            <a:r>
              <a:rPr lang="en-US" sz="1400" b="1" dirty="0">
                <a:effectLst>
                  <a:outerShdw blurRad="38100" dist="38100" dir="2700000" algn="tl">
                    <a:srgbClr val="000000">
                      <a:alpha val="43137"/>
                    </a:srgbClr>
                  </a:outerShdw>
                </a:effectLst>
              </a:rPr>
              <a:t> Nam</a:t>
            </a:r>
            <a:r>
              <a:rPr lang="en-US" sz="1400" b="1" dirty="0" smtClean="0">
                <a:effectLst>
                  <a:outerShdw blurRad="38100" dist="38100" dir="2700000" algn="tl">
                    <a:srgbClr val="000000">
                      <a:alpha val="43137"/>
                    </a:srgbClr>
                  </a:outerShdw>
                </a:effectLst>
              </a:rPr>
              <a:t>)</a:t>
            </a:r>
            <a:endParaRPr lang="en-US" sz="1400" b="1"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Oval 2"/>
          <p:cNvSpPr/>
          <p:nvPr/>
        </p:nvSpPr>
        <p:spPr>
          <a:xfrm>
            <a:off x="525970" y="1581150"/>
            <a:ext cx="1226630" cy="3507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96000" y="361950"/>
            <a:ext cx="2507196" cy="4187300"/>
          </a:xfrm>
          <a:prstGeom prst="rect">
            <a:avLst/>
          </a:prstGeom>
          <a:noFill/>
          <a:ln w="28575">
            <a:solidFill>
              <a:srgbClr val="FFFF00"/>
            </a:solidFill>
          </a:ln>
        </p:spPr>
        <p:txBody>
          <a:bodyPr wrap="square" lIns="68580" tIns="34290" rIns="68580" bIns="34290" rtlCol="0">
            <a:spAutoFit/>
          </a:bodyPr>
          <a:lstStyle/>
          <a:p>
            <a:pPr algn="just">
              <a:lnSpc>
                <a:spcPct val="120000"/>
              </a:lnSpc>
              <a:spcBef>
                <a:spcPts val="1200"/>
              </a:spcBef>
            </a:pPr>
            <a:r>
              <a:rPr lang="vi-VN" b="1" dirty="0">
                <a:solidFill>
                  <a:srgbClr val="FFFF00"/>
                </a:solidFill>
              </a:rPr>
              <a:t>c) Theo em, cánh diều đã đem lại những gì cho</a:t>
            </a:r>
            <a:r>
              <a:rPr lang="en-US" b="1" dirty="0">
                <a:solidFill>
                  <a:srgbClr val="FFFF00"/>
                </a:solidFill>
              </a:rPr>
              <a:t> </a:t>
            </a:r>
            <a:r>
              <a:rPr lang="vi-VN" b="1" dirty="0">
                <a:solidFill>
                  <a:srgbClr val="FFFF00"/>
                </a:solidFill>
              </a:rPr>
              <a:t>tuổi thơ của mỗi người</a:t>
            </a:r>
            <a:r>
              <a:rPr lang="vi-VN" b="1" dirty="0" smtClean="0">
                <a:solidFill>
                  <a:srgbClr val="FFFF00"/>
                </a:solidFill>
              </a:rPr>
              <a:t>?</a:t>
            </a:r>
            <a:endParaRPr lang="en-US" b="1" dirty="0" smtClean="0">
              <a:solidFill>
                <a:srgbClr val="FFFF00"/>
              </a:solidFill>
            </a:endParaRPr>
          </a:p>
          <a:p>
            <a:pPr algn="just">
              <a:lnSpc>
                <a:spcPct val="120000"/>
              </a:lnSpc>
              <a:spcBef>
                <a:spcPts val="1200"/>
              </a:spcBef>
            </a:pPr>
            <a:endParaRPr lang="en-US" b="1" dirty="0" smtClean="0">
              <a:solidFill>
                <a:srgbClr val="FFFF00"/>
              </a:solidFill>
            </a:endParaRPr>
          </a:p>
          <a:p>
            <a:pPr algn="just">
              <a:lnSpc>
                <a:spcPct val="120000"/>
              </a:lnSpc>
              <a:spcBef>
                <a:spcPts val="1200"/>
              </a:spcBef>
            </a:pPr>
            <a:r>
              <a:rPr lang="en-US" b="1" dirty="0" err="1">
                <a:solidFill>
                  <a:srgbClr val="FFFFFF"/>
                </a:solidFill>
                <a:effectLst>
                  <a:outerShdw blurRad="38100" dist="38100" dir="2700000" algn="tl">
                    <a:srgbClr val="000000">
                      <a:alpha val="43137"/>
                    </a:srgbClr>
                  </a:outerShdw>
                </a:effectLst>
              </a:rPr>
              <a:t>Trình</a:t>
            </a:r>
            <a:r>
              <a:rPr lang="en-US" b="1" dirty="0">
                <a:solidFill>
                  <a:srgbClr val="FFFFFF"/>
                </a:solidFill>
                <a:effectLst>
                  <a:outerShdw blurRad="38100" dist="38100" dir="2700000" algn="tl">
                    <a:srgbClr val="000000">
                      <a:alpha val="43137"/>
                    </a:srgbClr>
                  </a:outerShdw>
                </a:effectLst>
              </a:rPr>
              <a:t> </a:t>
            </a:r>
            <a:r>
              <a:rPr lang="en-US" b="1" dirty="0" err="1">
                <a:solidFill>
                  <a:srgbClr val="FFFFFF"/>
                </a:solidFill>
                <a:effectLst>
                  <a:outerShdw blurRad="38100" dist="38100" dir="2700000" algn="tl">
                    <a:srgbClr val="000000">
                      <a:alpha val="43137"/>
                    </a:srgbClr>
                  </a:outerShdw>
                </a:effectLst>
              </a:rPr>
              <a:t>bày</a:t>
            </a:r>
            <a:r>
              <a:rPr lang="en-US" b="1" dirty="0">
                <a:solidFill>
                  <a:srgbClr val="FFFFFF"/>
                </a:solidFill>
                <a:effectLst>
                  <a:outerShdw blurRad="38100" dist="38100" dir="2700000" algn="tl">
                    <a:srgbClr val="000000">
                      <a:alpha val="43137"/>
                    </a:srgbClr>
                  </a:outerShdw>
                </a:effectLst>
              </a:rPr>
              <a:t> ý </a:t>
            </a:r>
            <a:r>
              <a:rPr lang="en-US" b="1" dirty="0" err="1">
                <a:solidFill>
                  <a:srgbClr val="FFFFFF"/>
                </a:solidFill>
                <a:effectLst>
                  <a:outerShdw blurRad="38100" dist="38100" dir="2700000" algn="tl">
                    <a:srgbClr val="000000">
                      <a:alpha val="43137"/>
                    </a:srgbClr>
                  </a:outerShdw>
                </a:effectLst>
              </a:rPr>
              <a:t>kiến</a:t>
            </a:r>
            <a:r>
              <a:rPr lang="en-US" b="1" dirty="0">
                <a:solidFill>
                  <a:srgbClr val="FFFFFF"/>
                </a:solidFill>
                <a:effectLst>
                  <a:outerShdw blurRad="38100" dist="38100" dir="2700000" algn="tl">
                    <a:srgbClr val="000000">
                      <a:alpha val="43137"/>
                    </a:srgbClr>
                  </a:outerShdw>
                </a:effectLst>
              </a:rPr>
              <a:t> </a:t>
            </a:r>
            <a:r>
              <a:rPr lang="en-US" b="1" dirty="0" err="1">
                <a:solidFill>
                  <a:srgbClr val="FFFFFF"/>
                </a:solidFill>
                <a:effectLst>
                  <a:outerShdw blurRad="38100" dist="38100" dir="2700000" algn="tl">
                    <a:srgbClr val="000000">
                      <a:alpha val="43137"/>
                    </a:srgbClr>
                  </a:outerShdw>
                </a:effectLst>
              </a:rPr>
              <a:t>cá</a:t>
            </a:r>
            <a:r>
              <a:rPr lang="en-US" b="1" dirty="0">
                <a:solidFill>
                  <a:srgbClr val="FFFFFF"/>
                </a:solidFill>
                <a:effectLst>
                  <a:outerShdw blurRad="38100" dist="38100" dir="2700000" algn="tl">
                    <a:srgbClr val="000000">
                      <a:alpha val="43137"/>
                    </a:srgbClr>
                  </a:outerShdw>
                </a:effectLst>
              </a:rPr>
              <a:t> </a:t>
            </a:r>
            <a:r>
              <a:rPr lang="en-US" b="1" dirty="0" err="1">
                <a:solidFill>
                  <a:srgbClr val="FFFFFF"/>
                </a:solidFill>
                <a:effectLst>
                  <a:outerShdw blurRad="38100" dist="38100" dir="2700000" algn="tl">
                    <a:srgbClr val="000000">
                      <a:alpha val="43137"/>
                    </a:srgbClr>
                  </a:outerShdw>
                </a:effectLst>
              </a:rPr>
              <a:t>nhân</a:t>
            </a:r>
            <a:r>
              <a:rPr lang="en-US" b="1" dirty="0">
                <a:solidFill>
                  <a:srgbClr val="FFFFFF"/>
                </a:solidFill>
                <a:effectLst>
                  <a:outerShdw blurRad="38100" dist="38100" dir="2700000" algn="tl">
                    <a:srgbClr val="000000">
                      <a:alpha val="43137"/>
                    </a:srgbClr>
                  </a:outerShdw>
                </a:effectLst>
              </a:rPr>
              <a:t>, </a:t>
            </a:r>
            <a:r>
              <a:rPr lang="en-US" b="1" dirty="0" err="1">
                <a:solidFill>
                  <a:srgbClr val="FFFFFF"/>
                </a:solidFill>
                <a:effectLst>
                  <a:outerShdw blurRad="38100" dist="38100" dir="2700000" algn="tl">
                    <a:srgbClr val="000000">
                      <a:alpha val="43137"/>
                    </a:srgbClr>
                  </a:outerShdw>
                </a:effectLst>
              </a:rPr>
              <a:t>câu</a:t>
            </a:r>
            <a:r>
              <a:rPr lang="en-US" b="1" dirty="0">
                <a:solidFill>
                  <a:srgbClr val="FFFFFF"/>
                </a:solidFill>
                <a:effectLst>
                  <a:outerShdw blurRad="38100" dist="38100" dir="2700000" algn="tl">
                    <a:srgbClr val="000000">
                      <a:alpha val="43137"/>
                    </a:srgbClr>
                  </a:outerShdw>
                </a:effectLst>
              </a:rPr>
              <a:t> </a:t>
            </a:r>
            <a:r>
              <a:rPr lang="en-US" b="1" dirty="0" err="1">
                <a:solidFill>
                  <a:srgbClr val="FFFFFF"/>
                </a:solidFill>
                <a:effectLst>
                  <a:outerShdw blurRad="38100" dist="38100" dir="2700000" algn="tl">
                    <a:srgbClr val="000000">
                      <a:alpha val="43137"/>
                    </a:srgbClr>
                  </a:outerShdw>
                </a:effectLst>
              </a:rPr>
              <a:t>trả</a:t>
            </a:r>
            <a:r>
              <a:rPr lang="en-US" b="1" dirty="0">
                <a:solidFill>
                  <a:srgbClr val="FFFFFF"/>
                </a:solidFill>
                <a:effectLst>
                  <a:outerShdw blurRad="38100" dist="38100" dir="2700000" algn="tl">
                    <a:srgbClr val="000000">
                      <a:alpha val="43137"/>
                    </a:srgbClr>
                  </a:outerShdw>
                </a:effectLst>
              </a:rPr>
              <a:t> </a:t>
            </a:r>
            <a:r>
              <a:rPr lang="en-US" b="1" dirty="0" err="1">
                <a:solidFill>
                  <a:srgbClr val="FFFFFF"/>
                </a:solidFill>
                <a:effectLst>
                  <a:outerShdw blurRad="38100" dist="38100" dir="2700000" algn="tl">
                    <a:srgbClr val="000000">
                      <a:alpha val="43137"/>
                    </a:srgbClr>
                  </a:outerShdw>
                </a:effectLst>
              </a:rPr>
              <a:t>lời</a:t>
            </a:r>
            <a:r>
              <a:rPr lang="en-US" b="1" dirty="0">
                <a:solidFill>
                  <a:srgbClr val="FFFFFF"/>
                </a:solidFill>
                <a:effectLst>
                  <a:outerShdw blurRad="38100" dist="38100" dir="2700000" algn="tl">
                    <a:srgbClr val="000000">
                      <a:alpha val="43137"/>
                    </a:srgbClr>
                  </a:outerShdw>
                </a:effectLst>
              </a:rPr>
              <a:t> </a:t>
            </a:r>
            <a:r>
              <a:rPr lang="en-US" b="1" dirty="0" err="1">
                <a:solidFill>
                  <a:srgbClr val="FFFFFF"/>
                </a:solidFill>
                <a:effectLst>
                  <a:outerShdw blurRad="38100" dist="38100" dir="2700000" algn="tl">
                    <a:srgbClr val="000000">
                      <a:alpha val="43137"/>
                    </a:srgbClr>
                  </a:outerShdw>
                </a:effectLst>
              </a:rPr>
              <a:t>cần</a:t>
            </a:r>
            <a:r>
              <a:rPr lang="en-US" b="1" dirty="0">
                <a:solidFill>
                  <a:srgbClr val="FFFFFF"/>
                </a:solidFill>
                <a:effectLst>
                  <a:outerShdw blurRad="38100" dist="38100" dir="2700000" algn="tl">
                    <a:srgbClr val="000000">
                      <a:alpha val="43137"/>
                    </a:srgbClr>
                  </a:outerShdw>
                </a:effectLst>
              </a:rPr>
              <a:t> </a:t>
            </a:r>
            <a:r>
              <a:rPr lang="en-US" b="1" dirty="0" err="1">
                <a:solidFill>
                  <a:srgbClr val="FFFFFF"/>
                </a:solidFill>
                <a:effectLst>
                  <a:outerShdw blurRad="38100" dist="38100" dir="2700000" algn="tl">
                    <a:srgbClr val="000000">
                      <a:alpha val="43137"/>
                    </a:srgbClr>
                  </a:outerShdw>
                </a:effectLst>
              </a:rPr>
              <a:t>ngắn</a:t>
            </a:r>
            <a:r>
              <a:rPr lang="en-US" b="1" dirty="0">
                <a:solidFill>
                  <a:srgbClr val="FFFFFF"/>
                </a:solidFill>
                <a:effectLst>
                  <a:outerShdw blurRad="38100" dist="38100" dir="2700000" algn="tl">
                    <a:srgbClr val="000000">
                      <a:alpha val="43137"/>
                    </a:srgbClr>
                  </a:outerShdw>
                </a:effectLst>
              </a:rPr>
              <a:t> </a:t>
            </a:r>
            <a:r>
              <a:rPr lang="en-US" b="1" dirty="0" err="1">
                <a:solidFill>
                  <a:srgbClr val="FFFFFF"/>
                </a:solidFill>
                <a:effectLst>
                  <a:outerShdw blurRad="38100" dist="38100" dir="2700000" algn="tl">
                    <a:srgbClr val="000000">
                      <a:alpha val="43137"/>
                    </a:srgbClr>
                  </a:outerShdw>
                </a:effectLst>
              </a:rPr>
              <a:t>gọn</a:t>
            </a:r>
            <a:r>
              <a:rPr lang="en-US" b="1" dirty="0">
                <a:solidFill>
                  <a:srgbClr val="FFFFFF"/>
                </a:solidFill>
                <a:effectLst>
                  <a:outerShdw blurRad="38100" dist="38100" dir="2700000" algn="tl">
                    <a:srgbClr val="000000">
                      <a:alpha val="43137"/>
                    </a:srgbClr>
                  </a:outerShdw>
                </a:effectLst>
              </a:rPr>
              <a:t> </a:t>
            </a:r>
            <a:r>
              <a:rPr lang="en-US" b="1" dirty="0" smtClean="0">
                <a:solidFill>
                  <a:srgbClr val="FFFFFF"/>
                </a:solidFill>
                <a:effectLst>
                  <a:outerShdw blurRad="38100" dist="38100" dir="2700000" algn="tl">
                    <a:srgbClr val="000000">
                      <a:alpha val="43137"/>
                    </a:srgbClr>
                  </a:outerShdw>
                </a:effectLst>
              </a:rPr>
              <a:t>(</a:t>
            </a:r>
            <a:r>
              <a:rPr lang="en-US" b="1" dirty="0" err="1" smtClean="0">
                <a:solidFill>
                  <a:srgbClr val="FFFFFF"/>
                </a:solidFill>
                <a:effectLst>
                  <a:outerShdw blurRad="38100" dist="38100" dir="2700000" algn="tl">
                    <a:srgbClr val="000000">
                      <a:alpha val="43137"/>
                    </a:srgbClr>
                  </a:outerShdw>
                </a:effectLst>
              </a:rPr>
              <a:t>gạch</a:t>
            </a:r>
            <a:r>
              <a:rPr lang="en-US" b="1" dirty="0" smtClean="0">
                <a:solidFill>
                  <a:srgbClr val="FFFFFF"/>
                </a:solidFill>
                <a:effectLst>
                  <a:outerShdw blurRad="38100" dist="38100" dir="2700000" algn="tl">
                    <a:srgbClr val="000000">
                      <a:alpha val="43137"/>
                    </a:srgbClr>
                  </a:outerShdw>
                </a:effectLst>
              </a:rPr>
              <a:t> </a:t>
            </a:r>
            <a:r>
              <a:rPr lang="en-US" b="1" dirty="0" err="1">
                <a:solidFill>
                  <a:srgbClr val="FFFFFF"/>
                </a:solidFill>
                <a:effectLst>
                  <a:outerShdw blurRad="38100" dist="38100" dir="2700000" algn="tl">
                    <a:srgbClr val="000000">
                      <a:alpha val="43137"/>
                    </a:srgbClr>
                  </a:outerShdw>
                </a:effectLst>
              </a:rPr>
              <a:t>đầu</a:t>
            </a:r>
            <a:r>
              <a:rPr lang="en-US" b="1" dirty="0">
                <a:solidFill>
                  <a:srgbClr val="FFFFFF"/>
                </a:solidFill>
                <a:effectLst>
                  <a:outerShdw blurRad="38100" dist="38100" dir="2700000" algn="tl">
                    <a:srgbClr val="000000">
                      <a:alpha val="43137"/>
                    </a:srgbClr>
                  </a:outerShdw>
                </a:effectLst>
              </a:rPr>
              <a:t> </a:t>
            </a:r>
            <a:r>
              <a:rPr lang="en-US" b="1" dirty="0" err="1">
                <a:solidFill>
                  <a:srgbClr val="FFFFFF"/>
                </a:solidFill>
                <a:effectLst>
                  <a:outerShdw blurRad="38100" dist="38100" dir="2700000" algn="tl">
                    <a:srgbClr val="000000">
                      <a:alpha val="43137"/>
                    </a:srgbClr>
                  </a:outerShdw>
                </a:effectLst>
              </a:rPr>
              <a:t>dòng</a:t>
            </a:r>
            <a:r>
              <a:rPr lang="en-US" b="1" dirty="0">
                <a:solidFill>
                  <a:srgbClr val="FFFFFF"/>
                </a:solidFill>
                <a:effectLst>
                  <a:outerShdw blurRad="38100" dist="38100" dir="2700000" algn="tl">
                    <a:srgbClr val="000000">
                      <a:alpha val="43137"/>
                    </a:srgbClr>
                  </a:outerShdw>
                </a:effectLst>
              </a:rPr>
              <a:t>, </a:t>
            </a:r>
            <a:r>
              <a:rPr lang="en-US" b="1" dirty="0" err="1">
                <a:solidFill>
                  <a:srgbClr val="FFFFFF"/>
                </a:solidFill>
                <a:effectLst>
                  <a:outerShdw blurRad="38100" dist="38100" dir="2700000" algn="tl">
                    <a:srgbClr val="000000">
                      <a:alpha val="43137"/>
                    </a:srgbClr>
                  </a:outerShdw>
                </a:effectLst>
              </a:rPr>
              <a:t>trả</a:t>
            </a:r>
            <a:r>
              <a:rPr lang="en-US" b="1" dirty="0">
                <a:solidFill>
                  <a:srgbClr val="FFFFFF"/>
                </a:solidFill>
                <a:effectLst>
                  <a:outerShdw blurRad="38100" dist="38100" dir="2700000" algn="tl">
                    <a:srgbClr val="000000">
                      <a:alpha val="43137"/>
                    </a:srgbClr>
                  </a:outerShdw>
                </a:effectLst>
              </a:rPr>
              <a:t> </a:t>
            </a:r>
            <a:r>
              <a:rPr lang="en-US" b="1" dirty="0" err="1">
                <a:solidFill>
                  <a:srgbClr val="FFFFFF"/>
                </a:solidFill>
                <a:effectLst>
                  <a:outerShdw blurRad="38100" dist="38100" dir="2700000" algn="tl">
                    <a:srgbClr val="000000">
                      <a:alpha val="43137"/>
                    </a:srgbClr>
                  </a:outerShdw>
                </a:effectLst>
              </a:rPr>
              <a:t>lời</a:t>
            </a:r>
            <a:r>
              <a:rPr lang="en-US" b="1" dirty="0">
                <a:solidFill>
                  <a:srgbClr val="FFFFFF"/>
                </a:solidFill>
                <a:effectLst>
                  <a:outerShdw blurRad="38100" dist="38100" dir="2700000" algn="tl">
                    <a:srgbClr val="000000">
                      <a:alpha val="43137"/>
                    </a:srgbClr>
                  </a:outerShdw>
                </a:effectLst>
              </a:rPr>
              <a:t> </a:t>
            </a:r>
            <a:r>
              <a:rPr lang="en-US" b="1" dirty="0" err="1">
                <a:solidFill>
                  <a:srgbClr val="FFFFFF"/>
                </a:solidFill>
                <a:effectLst>
                  <a:outerShdw blurRad="38100" dist="38100" dir="2700000" algn="tl">
                    <a:srgbClr val="000000">
                      <a:alpha val="43137"/>
                    </a:srgbClr>
                  </a:outerShdw>
                </a:effectLst>
              </a:rPr>
              <a:t>bằng</a:t>
            </a:r>
            <a:r>
              <a:rPr lang="en-US" b="1" dirty="0">
                <a:solidFill>
                  <a:srgbClr val="FFFFFF"/>
                </a:solidFill>
                <a:effectLst>
                  <a:outerShdw blurRad="38100" dist="38100" dir="2700000" algn="tl">
                    <a:srgbClr val="000000">
                      <a:alpha val="43137"/>
                    </a:srgbClr>
                  </a:outerShdw>
                </a:effectLst>
              </a:rPr>
              <a:t> </a:t>
            </a:r>
            <a:r>
              <a:rPr lang="en-US" b="1" dirty="0" err="1">
                <a:solidFill>
                  <a:srgbClr val="FFFFFF"/>
                </a:solidFill>
                <a:effectLst>
                  <a:outerShdw blurRad="38100" dist="38100" dir="2700000" algn="tl">
                    <a:srgbClr val="000000">
                      <a:alpha val="43137"/>
                    </a:srgbClr>
                  </a:outerShdw>
                </a:effectLst>
              </a:rPr>
              <a:t>các</a:t>
            </a:r>
            <a:r>
              <a:rPr lang="en-US" b="1" dirty="0">
                <a:solidFill>
                  <a:srgbClr val="FFFFFF"/>
                </a:solidFill>
                <a:effectLst>
                  <a:outerShdw blurRad="38100" dist="38100" dir="2700000" algn="tl">
                    <a:srgbClr val="000000">
                      <a:alpha val="43137"/>
                    </a:srgbClr>
                  </a:outerShdw>
                </a:effectLst>
              </a:rPr>
              <a:t> </a:t>
            </a:r>
            <a:r>
              <a:rPr lang="en-US" b="1" dirty="0" err="1">
                <a:solidFill>
                  <a:srgbClr val="FFFFFF"/>
                </a:solidFill>
                <a:effectLst>
                  <a:outerShdw blurRad="38100" dist="38100" dir="2700000" algn="tl">
                    <a:srgbClr val="000000">
                      <a:alpha val="43137"/>
                    </a:srgbClr>
                  </a:outerShdw>
                </a:effectLst>
              </a:rPr>
              <a:t>cụm</a:t>
            </a:r>
            <a:r>
              <a:rPr lang="en-US" b="1" dirty="0">
                <a:solidFill>
                  <a:srgbClr val="FFFFFF"/>
                </a:solidFill>
                <a:effectLst>
                  <a:outerShdw blurRad="38100" dist="38100" dir="2700000" algn="tl">
                    <a:srgbClr val="000000">
                      <a:alpha val="43137"/>
                    </a:srgbClr>
                  </a:outerShdw>
                </a:effectLst>
              </a:rPr>
              <a:t> </a:t>
            </a:r>
            <a:r>
              <a:rPr lang="en-US" b="1" dirty="0" err="1">
                <a:solidFill>
                  <a:srgbClr val="FFFFFF"/>
                </a:solidFill>
                <a:effectLst>
                  <a:outerShdw blurRad="38100" dist="38100" dir="2700000" algn="tl">
                    <a:srgbClr val="000000">
                      <a:alpha val="43137"/>
                    </a:srgbClr>
                  </a:outerShdw>
                </a:effectLst>
              </a:rPr>
              <a:t>từ</a:t>
            </a:r>
            <a:r>
              <a:rPr lang="en-US" b="1" dirty="0" smtClean="0">
                <a:solidFill>
                  <a:srgbClr val="FFFFFF"/>
                </a:solidFill>
                <a:effectLst>
                  <a:outerShdw blurRad="38100" dist="38100" dir="2700000" algn="tl">
                    <a:srgbClr val="000000">
                      <a:alpha val="43137"/>
                    </a:srgbClr>
                  </a:outerShdw>
                </a:effectLst>
              </a:rPr>
              <a:t>...)</a:t>
            </a:r>
          </a:p>
          <a:p>
            <a:pPr algn="just">
              <a:lnSpc>
                <a:spcPct val="120000"/>
              </a:lnSpc>
              <a:spcBef>
                <a:spcPts val="1200"/>
              </a:spcBef>
            </a:pPr>
            <a:endParaRPr lang="en-US" b="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1443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up)">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wipe(up)">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819150"/>
            <a:ext cx="5715000" cy="4464299"/>
          </a:xfrm>
          <a:prstGeom prst="rect">
            <a:avLst/>
          </a:prstGeom>
          <a:ln w="28575">
            <a:noFill/>
          </a:ln>
        </p:spPr>
        <p:txBody>
          <a:bodyPr wrap="square" lIns="68580" tIns="34290" rIns="68580" bIns="34290">
            <a:spAutoFit/>
          </a:bodyPr>
          <a:lstStyle/>
          <a:p>
            <a:pPr algn="just">
              <a:lnSpc>
                <a:spcPct val="120000"/>
              </a:lnSpc>
              <a:spcBef>
                <a:spcPts val="600"/>
              </a:spcBef>
              <a:spcAft>
                <a:spcPts val="0"/>
              </a:spcAft>
            </a:pPr>
            <a:r>
              <a:rPr lang="en-US" b="1" i="1" dirty="0" smtClean="0"/>
              <a:t>     </a:t>
            </a:r>
            <a:r>
              <a:rPr lang="en-US" b="1" i="1" dirty="0" err="1" smtClean="0"/>
              <a:t>Chuyện</a:t>
            </a:r>
            <a:r>
              <a:rPr lang="en-US" b="1" i="1" dirty="0" smtClean="0"/>
              <a:t> </a:t>
            </a:r>
            <a:r>
              <a:rPr lang="en-US" b="1" i="1" dirty="0" err="1"/>
              <a:t>kể</a:t>
            </a:r>
            <a:r>
              <a:rPr lang="en-US" b="1" i="1" dirty="0"/>
              <a:t>, </a:t>
            </a:r>
            <a:r>
              <a:rPr lang="en-US" b="1" i="1" u="sng" dirty="0" err="1"/>
              <a:t>một</a:t>
            </a:r>
            <a:r>
              <a:rPr lang="en-US" b="1" i="1" u="sng" dirty="0"/>
              <a:t> </a:t>
            </a:r>
            <a:r>
              <a:rPr lang="en-US" b="1" i="1" u="sng" dirty="0" err="1"/>
              <a:t>danh</a:t>
            </a:r>
            <a:r>
              <a:rPr lang="en-US" b="1" i="1" u="sng" dirty="0"/>
              <a:t> </a:t>
            </a:r>
            <a:r>
              <a:rPr lang="en-US" b="1" i="1" u="sng" dirty="0" err="1"/>
              <a:t>tướng</a:t>
            </a:r>
            <a:r>
              <a:rPr lang="en-US" b="1" i="1" dirty="0"/>
              <a:t> </a:t>
            </a:r>
            <a:r>
              <a:rPr lang="en-US" b="1" i="1" dirty="0" err="1"/>
              <a:t>có</a:t>
            </a:r>
            <a:r>
              <a:rPr lang="en-US" b="1" i="1" dirty="0"/>
              <a:t> </a:t>
            </a:r>
            <a:r>
              <a:rPr lang="en-US" b="1" i="1" dirty="0" err="1"/>
              <a:t>lần</a:t>
            </a:r>
            <a:r>
              <a:rPr lang="en-US" b="1" i="1" dirty="0"/>
              <a:t> </a:t>
            </a:r>
            <a:r>
              <a:rPr lang="en-US" b="1" i="1" dirty="0" err="1"/>
              <a:t>đi</a:t>
            </a:r>
            <a:r>
              <a:rPr lang="en-US" b="1" i="1" dirty="0"/>
              <a:t> </a:t>
            </a:r>
            <a:r>
              <a:rPr lang="en-US" b="1" i="1" dirty="0" err="1"/>
              <a:t>ngang</a:t>
            </a:r>
            <a:r>
              <a:rPr lang="en-US" b="1" i="1" dirty="0"/>
              <a:t> qua </a:t>
            </a:r>
            <a:r>
              <a:rPr lang="en-US" b="1" i="1" dirty="0" err="1"/>
              <a:t>trường</a:t>
            </a:r>
            <a:r>
              <a:rPr lang="en-US" b="1" i="1" dirty="0"/>
              <a:t> </a:t>
            </a:r>
            <a:r>
              <a:rPr lang="en-US" b="1" i="1" dirty="0" err="1"/>
              <a:t>học</a:t>
            </a:r>
            <a:r>
              <a:rPr lang="en-US" b="1" i="1" dirty="0"/>
              <a:t> </a:t>
            </a:r>
            <a:r>
              <a:rPr lang="en-US" b="1" i="1" dirty="0" err="1"/>
              <a:t>cũ</a:t>
            </a:r>
            <a:r>
              <a:rPr lang="en-US" b="1" i="1" dirty="0"/>
              <a:t> </a:t>
            </a:r>
            <a:r>
              <a:rPr lang="en-US" b="1" i="1" dirty="0" err="1"/>
              <a:t>của</a:t>
            </a:r>
            <a:r>
              <a:rPr lang="en-US" b="1" i="1" dirty="0"/>
              <a:t> </a:t>
            </a:r>
            <a:r>
              <a:rPr lang="en-US" b="1" i="1" dirty="0" err="1"/>
              <a:t>mình</a:t>
            </a:r>
            <a:r>
              <a:rPr lang="en-US" b="1" i="1" dirty="0"/>
              <a:t>, </a:t>
            </a:r>
            <a:r>
              <a:rPr lang="en-US" b="1" i="1" dirty="0" err="1"/>
              <a:t>liền</a:t>
            </a:r>
            <a:r>
              <a:rPr lang="en-US" b="1" i="1" dirty="0"/>
              <a:t> </a:t>
            </a:r>
            <a:r>
              <a:rPr lang="en-US" b="1" i="1" dirty="0" err="1"/>
              <a:t>ghé</a:t>
            </a:r>
            <a:r>
              <a:rPr lang="en-US" b="1" i="1" dirty="0"/>
              <a:t> </a:t>
            </a:r>
            <a:r>
              <a:rPr lang="en-US" b="1" i="1" dirty="0" err="1"/>
              <a:t>vào</a:t>
            </a:r>
            <a:r>
              <a:rPr lang="en-US" b="1" i="1" dirty="0"/>
              <a:t> </a:t>
            </a:r>
            <a:r>
              <a:rPr lang="en-US" b="1" i="1" dirty="0" err="1"/>
              <a:t>thăm</a:t>
            </a:r>
            <a:r>
              <a:rPr lang="en-US" b="1" i="1" dirty="0"/>
              <a:t>. </a:t>
            </a:r>
            <a:r>
              <a:rPr lang="en-US" b="1" i="1" u="sng" dirty="0" err="1"/>
              <a:t>Ông</a:t>
            </a:r>
            <a:r>
              <a:rPr lang="en-US" b="1" i="1" dirty="0"/>
              <a:t> </a:t>
            </a:r>
            <a:r>
              <a:rPr lang="en-US" b="1" i="1" dirty="0" err="1"/>
              <a:t>gặp</a:t>
            </a:r>
            <a:r>
              <a:rPr lang="en-US" b="1" i="1" dirty="0"/>
              <a:t> </a:t>
            </a:r>
            <a:r>
              <a:rPr lang="en-US" b="1" i="1" dirty="0" err="1"/>
              <a:t>lại</a:t>
            </a:r>
            <a:r>
              <a:rPr lang="en-US" b="1" i="1" dirty="0"/>
              <a:t> </a:t>
            </a:r>
            <a:r>
              <a:rPr lang="en-US" b="1" i="1" dirty="0" err="1"/>
              <a:t>người</a:t>
            </a:r>
            <a:r>
              <a:rPr lang="en-US" b="1" i="1" dirty="0"/>
              <a:t> </a:t>
            </a:r>
            <a:r>
              <a:rPr lang="en-US" b="1" i="1" dirty="0" err="1"/>
              <a:t>thầy</a:t>
            </a:r>
            <a:r>
              <a:rPr lang="en-US" b="1" i="1" dirty="0"/>
              <a:t> </a:t>
            </a:r>
            <a:r>
              <a:rPr lang="en-US" b="1" i="1" dirty="0" err="1"/>
              <a:t>từng</a:t>
            </a:r>
            <a:r>
              <a:rPr lang="en-US" b="1" i="1" dirty="0"/>
              <a:t> </a:t>
            </a:r>
            <a:r>
              <a:rPr lang="en-US" b="1" i="1" dirty="0" err="1"/>
              <a:t>dạy</a:t>
            </a:r>
            <a:r>
              <a:rPr lang="en-US" b="1" i="1" dirty="0"/>
              <a:t> </a:t>
            </a:r>
            <a:r>
              <a:rPr lang="en-US" b="1" i="1" dirty="0" err="1"/>
              <a:t>mình</a:t>
            </a:r>
            <a:r>
              <a:rPr lang="en-US" b="1" i="1" dirty="0"/>
              <a:t> </a:t>
            </a:r>
            <a:r>
              <a:rPr lang="en-US" b="1" i="1" dirty="0" err="1"/>
              <a:t>hồi</a:t>
            </a:r>
            <a:r>
              <a:rPr lang="en-US" b="1" i="1" dirty="0"/>
              <a:t> </a:t>
            </a:r>
            <a:r>
              <a:rPr lang="en-US" b="1" i="1" dirty="0" err="1"/>
              <a:t>nhỏ</a:t>
            </a:r>
            <a:r>
              <a:rPr lang="en-US" b="1" i="1" dirty="0"/>
              <a:t> </a:t>
            </a:r>
            <a:r>
              <a:rPr lang="en-US" b="1" i="1" dirty="0" err="1"/>
              <a:t>và</a:t>
            </a:r>
            <a:r>
              <a:rPr lang="en-US" b="1" i="1" dirty="0"/>
              <a:t> </a:t>
            </a:r>
            <a:r>
              <a:rPr lang="en-US" b="1" i="1" dirty="0" err="1"/>
              <a:t>kính</a:t>
            </a:r>
            <a:r>
              <a:rPr lang="en-US" b="1" i="1" dirty="0"/>
              <a:t> </a:t>
            </a:r>
            <a:r>
              <a:rPr lang="en-US" b="1" i="1" dirty="0" err="1"/>
              <a:t>cẩn</a:t>
            </a:r>
            <a:r>
              <a:rPr lang="en-US" b="1" i="1" dirty="0"/>
              <a:t> </a:t>
            </a:r>
            <a:r>
              <a:rPr lang="en-US" b="1" i="1" dirty="0" err="1"/>
              <a:t>thưa</a:t>
            </a:r>
            <a:r>
              <a:rPr lang="en-US" b="1" i="1" dirty="0"/>
              <a:t>:</a:t>
            </a:r>
          </a:p>
          <a:p>
            <a:pPr algn="just">
              <a:lnSpc>
                <a:spcPct val="120000"/>
              </a:lnSpc>
              <a:spcBef>
                <a:spcPts val="600"/>
              </a:spcBef>
              <a:spcAft>
                <a:spcPts val="0"/>
              </a:spcAft>
            </a:pPr>
            <a:r>
              <a:rPr lang="en-US" b="1" i="1" dirty="0" smtClean="0"/>
              <a:t>     - </a:t>
            </a:r>
            <a:r>
              <a:rPr lang="en-US" b="1" i="1" dirty="0" err="1" smtClean="0"/>
              <a:t>Thưa</a:t>
            </a:r>
            <a:r>
              <a:rPr lang="en-US" b="1" i="1" dirty="0" smtClean="0"/>
              <a:t> </a:t>
            </a:r>
            <a:r>
              <a:rPr lang="en-US" b="1" i="1" dirty="0" err="1"/>
              <a:t>thầy</a:t>
            </a:r>
            <a:r>
              <a:rPr lang="en-US" b="1" i="1" dirty="0"/>
              <a:t>, </a:t>
            </a:r>
            <a:r>
              <a:rPr lang="en-US" b="1" i="1" dirty="0" err="1"/>
              <a:t>thầy</a:t>
            </a:r>
            <a:r>
              <a:rPr lang="en-US" b="1" i="1" dirty="0"/>
              <a:t> </a:t>
            </a:r>
            <a:r>
              <a:rPr lang="en-US" b="1" i="1" dirty="0" err="1"/>
              <a:t>còn</a:t>
            </a:r>
            <a:r>
              <a:rPr lang="en-US" b="1" i="1" dirty="0"/>
              <a:t> </a:t>
            </a:r>
            <a:r>
              <a:rPr lang="en-US" b="1" i="1" dirty="0" err="1"/>
              <a:t>nhớ</a:t>
            </a:r>
            <a:r>
              <a:rPr lang="en-US" b="1" i="1" dirty="0"/>
              <a:t> con </a:t>
            </a:r>
            <a:r>
              <a:rPr lang="en-US" b="1" i="1" dirty="0" err="1"/>
              <a:t>không</a:t>
            </a:r>
            <a:r>
              <a:rPr lang="en-US" b="1" i="1" dirty="0"/>
              <a:t>? Con </a:t>
            </a:r>
            <a:r>
              <a:rPr lang="en-US" b="1" i="1" dirty="0" err="1"/>
              <a:t>là</a:t>
            </a:r>
            <a:r>
              <a:rPr lang="en-US" b="1" i="1" dirty="0"/>
              <a:t>...</a:t>
            </a:r>
          </a:p>
          <a:p>
            <a:pPr algn="just">
              <a:lnSpc>
                <a:spcPct val="120000"/>
              </a:lnSpc>
              <a:spcBef>
                <a:spcPts val="600"/>
              </a:spcBef>
              <a:spcAft>
                <a:spcPts val="0"/>
              </a:spcAft>
            </a:pPr>
            <a:r>
              <a:rPr lang="en-US" b="1" i="1" dirty="0" smtClean="0"/>
              <a:t>     </a:t>
            </a:r>
            <a:r>
              <a:rPr lang="en-US" b="1" i="1" dirty="0" err="1" smtClean="0"/>
              <a:t>Người</a:t>
            </a:r>
            <a:r>
              <a:rPr lang="en-US" b="1" i="1" dirty="0" smtClean="0"/>
              <a:t> </a:t>
            </a:r>
            <a:r>
              <a:rPr lang="en-US" b="1" i="1" dirty="0" err="1"/>
              <a:t>thầy</a:t>
            </a:r>
            <a:r>
              <a:rPr lang="en-US" b="1" i="1" dirty="0"/>
              <a:t> </a:t>
            </a:r>
            <a:r>
              <a:rPr lang="en-US" b="1" i="1" dirty="0" err="1"/>
              <a:t>giáo</a:t>
            </a:r>
            <a:r>
              <a:rPr lang="en-US" b="1" i="1" dirty="0"/>
              <a:t> </a:t>
            </a:r>
            <a:r>
              <a:rPr lang="en-US" b="1" i="1" dirty="0" err="1"/>
              <a:t>già</a:t>
            </a:r>
            <a:r>
              <a:rPr lang="en-US" b="1" i="1" dirty="0"/>
              <a:t> </a:t>
            </a:r>
            <a:r>
              <a:rPr lang="en-US" b="1" i="1" dirty="0" err="1"/>
              <a:t>hoảng</a:t>
            </a:r>
            <a:r>
              <a:rPr lang="en-US" b="1" i="1" dirty="0"/>
              <a:t> </a:t>
            </a:r>
            <a:r>
              <a:rPr lang="en-US" b="1" i="1" dirty="0" err="1"/>
              <a:t>hốt</a:t>
            </a:r>
            <a:r>
              <a:rPr lang="en-US" b="1" i="1" dirty="0"/>
              <a:t>:</a:t>
            </a:r>
          </a:p>
          <a:p>
            <a:pPr algn="just">
              <a:lnSpc>
                <a:spcPct val="120000"/>
              </a:lnSpc>
              <a:spcBef>
                <a:spcPts val="600"/>
              </a:spcBef>
              <a:spcAft>
                <a:spcPts val="0"/>
              </a:spcAft>
            </a:pPr>
            <a:r>
              <a:rPr lang="en-US" b="1" i="1" dirty="0" smtClean="0"/>
              <a:t>     - </a:t>
            </a:r>
            <a:r>
              <a:rPr lang="en-US" b="1" i="1" dirty="0" err="1" smtClean="0"/>
              <a:t>Thưa</a:t>
            </a:r>
            <a:r>
              <a:rPr lang="en-US" b="1" i="1" dirty="0" smtClean="0"/>
              <a:t> </a:t>
            </a:r>
            <a:r>
              <a:rPr lang="en-US" b="1" i="1" dirty="0" err="1"/>
              <a:t>ngài</a:t>
            </a:r>
            <a:r>
              <a:rPr lang="en-US" b="1" i="1" dirty="0"/>
              <a:t>, </a:t>
            </a:r>
            <a:r>
              <a:rPr lang="en-US" b="1" i="1" dirty="0" err="1"/>
              <a:t>ngài</a:t>
            </a:r>
            <a:r>
              <a:rPr lang="en-US" b="1" i="1" dirty="0"/>
              <a:t> </a:t>
            </a:r>
            <a:r>
              <a:rPr lang="en-US" b="1" i="1" dirty="0" err="1"/>
              <a:t>là</a:t>
            </a:r>
            <a:r>
              <a:rPr lang="en-US" b="1" i="1" dirty="0"/>
              <a:t>...</a:t>
            </a:r>
          </a:p>
          <a:p>
            <a:pPr algn="just">
              <a:lnSpc>
                <a:spcPct val="120000"/>
              </a:lnSpc>
              <a:spcBef>
                <a:spcPts val="600"/>
              </a:spcBef>
              <a:spcAft>
                <a:spcPts val="0"/>
              </a:spcAft>
            </a:pPr>
            <a:r>
              <a:rPr lang="en-US" b="1" i="1" dirty="0" smtClean="0"/>
              <a:t>     - </a:t>
            </a:r>
            <a:r>
              <a:rPr lang="en-US" b="1" i="1" dirty="0" err="1" smtClean="0"/>
              <a:t>Thưa</a:t>
            </a:r>
            <a:r>
              <a:rPr lang="en-US" b="1" i="1" dirty="0" smtClean="0"/>
              <a:t> </a:t>
            </a:r>
            <a:r>
              <a:rPr lang="en-US" b="1" i="1" dirty="0" err="1"/>
              <a:t>thầy</a:t>
            </a:r>
            <a:r>
              <a:rPr lang="en-US" b="1" i="1" dirty="0"/>
              <a:t>, </a:t>
            </a:r>
            <a:r>
              <a:rPr lang="en-US" b="1" i="1" dirty="0" err="1"/>
              <a:t>với</a:t>
            </a:r>
            <a:r>
              <a:rPr lang="en-US" b="1" i="1" dirty="0"/>
              <a:t> </a:t>
            </a:r>
            <a:r>
              <a:rPr lang="en-US" b="1" i="1" dirty="0" err="1"/>
              <a:t>thầy</a:t>
            </a:r>
            <a:r>
              <a:rPr lang="en-US" b="1" i="1" dirty="0"/>
              <a:t>, con </a:t>
            </a:r>
            <a:r>
              <a:rPr lang="en-US" b="1" i="1" dirty="0" err="1"/>
              <a:t>vẫn</a:t>
            </a:r>
            <a:r>
              <a:rPr lang="en-US" b="1" i="1" dirty="0"/>
              <a:t> </a:t>
            </a:r>
            <a:r>
              <a:rPr lang="en-US" b="1" i="1" dirty="0" err="1"/>
              <a:t>là</a:t>
            </a:r>
            <a:r>
              <a:rPr lang="en-US" b="1" i="1" dirty="0"/>
              <a:t> </a:t>
            </a:r>
            <a:r>
              <a:rPr lang="en-US" b="1" i="1" dirty="0" err="1"/>
              <a:t>đứa</a:t>
            </a:r>
            <a:r>
              <a:rPr lang="en-US" b="1" i="1" dirty="0"/>
              <a:t> </a:t>
            </a:r>
            <a:r>
              <a:rPr lang="en-US" b="1" i="1" dirty="0" err="1"/>
              <a:t>học</a:t>
            </a:r>
            <a:r>
              <a:rPr lang="en-US" b="1" i="1" dirty="0"/>
              <a:t> </a:t>
            </a:r>
            <a:r>
              <a:rPr lang="en-US" b="1" i="1" dirty="0" err="1"/>
              <a:t>trò</a:t>
            </a:r>
            <a:r>
              <a:rPr lang="en-US" b="1" i="1" dirty="0"/>
              <a:t> </a:t>
            </a:r>
            <a:r>
              <a:rPr lang="en-US" b="1" i="1" dirty="0" err="1"/>
              <a:t>cũ</a:t>
            </a:r>
            <a:r>
              <a:rPr lang="en-US" b="1" i="1" dirty="0"/>
              <a:t>. Con </a:t>
            </a:r>
            <a:r>
              <a:rPr lang="en-US" b="1" i="1" dirty="0" err="1"/>
              <a:t>có</a:t>
            </a:r>
            <a:r>
              <a:rPr lang="en-US" b="1" i="1" dirty="0"/>
              <a:t> </a:t>
            </a:r>
            <a:r>
              <a:rPr lang="en-US" b="1" i="1" dirty="0" err="1"/>
              <a:t>được</a:t>
            </a:r>
            <a:r>
              <a:rPr lang="en-US" b="1" i="1" dirty="0"/>
              <a:t> </a:t>
            </a:r>
            <a:r>
              <a:rPr lang="en-US" b="1" i="1" dirty="0" err="1"/>
              <a:t>những</a:t>
            </a:r>
            <a:r>
              <a:rPr lang="en-US" b="1" i="1" dirty="0"/>
              <a:t> </a:t>
            </a:r>
            <a:r>
              <a:rPr lang="en-US" b="1" i="1" dirty="0" err="1"/>
              <a:t>thành</a:t>
            </a:r>
            <a:r>
              <a:rPr lang="en-US" b="1" i="1" dirty="0"/>
              <a:t> </a:t>
            </a:r>
            <a:r>
              <a:rPr lang="en-US" b="1" i="1" dirty="0" err="1"/>
              <a:t>công</a:t>
            </a:r>
            <a:r>
              <a:rPr lang="en-US" b="1" i="1" dirty="0"/>
              <a:t> </a:t>
            </a:r>
            <a:r>
              <a:rPr lang="en-US" b="1" i="1" dirty="0" err="1"/>
              <a:t>hôm</a:t>
            </a:r>
            <a:r>
              <a:rPr lang="en-US" b="1" i="1" dirty="0"/>
              <a:t> nay </a:t>
            </a:r>
            <a:r>
              <a:rPr lang="en-US" b="1" i="1" dirty="0" err="1"/>
              <a:t>là</a:t>
            </a:r>
            <a:r>
              <a:rPr lang="en-US" b="1" i="1" dirty="0"/>
              <a:t> </a:t>
            </a:r>
            <a:r>
              <a:rPr lang="en-US" b="1" i="1" dirty="0" err="1"/>
              <a:t>nhờ</a:t>
            </a:r>
            <a:r>
              <a:rPr lang="en-US" b="1" i="1" dirty="0"/>
              <a:t> </a:t>
            </a:r>
            <a:r>
              <a:rPr lang="en-US" b="1" i="1" dirty="0" err="1"/>
              <a:t>sự</a:t>
            </a:r>
            <a:r>
              <a:rPr lang="en-US" b="1" i="1" dirty="0"/>
              <a:t> </a:t>
            </a:r>
            <a:r>
              <a:rPr lang="en-US" b="1" i="1" dirty="0" err="1"/>
              <a:t>giáo</a:t>
            </a:r>
            <a:r>
              <a:rPr lang="en-US" b="1" i="1" dirty="0"/>
              <a:t> </a:t>
            </a:r>
            <a:r>
              <a:rPr lang="en-US" b="1" i="1" dirty="0" err="1"/>
              <a:t>dục</a:t>
            </a:r>
            <a:r>
              <a:rPr lang="en-US" b="1" i="1" dirty="0"/>
              <a:t> </a:t>
            </a:r>
            <a:r>
              <a:rPr lang="en-US" b="1" i="1" dirty="0" err="1"/>
              <a:t>của</a:t>
            </a:r>
            <a:r>
              <a:rPr lang="en-US" b="1" i="1" dirty="0"/>
              <a:t> </a:t>
            </a:r>
            <a:r>
              <a:rPr lang="en-US" b="1" i="1" dirty="0" err="1"/>
              <a:t>thầy</a:t>
            </a:r>
            <a:r>
              <a:rPr lang="en-US" b="1" i="1" dirty="0"/>
              <a:t> </a:t>
            </a:r>
            <a:r>
              <a:rPr lang="en-US" b="1" i="1" dirty="0" err="1"/>
              <a:t>ngày</a:t>
            </a:r>
            <a:r>
              <a:rPr lang="en-US" b="1" i="1" dirty="0"/>
              <a:t> </a:t>
            </a:r>
            <a:r>
              <a:rPr lang="en-US" b="1" i="1" dirty="0" err="1"/>
              <a:t>nào</a:t>
            </a:r>
            <a:r>
              <a:rPr lang="en-US" b="1" i="1" dirty="0"/>
              <a:t>...</a:t>
            </a:r>
          </a:p>
          <a:p>
            <a:pPr algn="r">
              <a:lnSpc>
                <a:spcPct val="120000"/>
              </a:lnSpc>
              <a:spcBef>
                <a:spcPts val="600"/>
              </a:spcBef>
              <a:spcAft>
                <a:spcPts val="0"/>
              </a:spcAft>
            </a:pPr>
            <a:r>
              <a:rPr lang="en-US" b="1" dirty="0"/>
              <a:t>(</a:t>
            </a:r>
            <a:r>
              <a:rPr lang="en-US" b="1" i="1" dirty="0" err="1"/>
              <a:t>Ngữ</a:t>
            </a:r>
            <a:r>
              <a:rPr lang="en-US" b="1" i="1" dirty="0"/>
              <a:t> </a:t>
            </a:r>
            <a:r>
              <a:rPr lang="en-US" b="1" i="1" dirty="0" err="1"/>
              <a:t>văn</a:t>
            </a:r>
            <a:r>
              <a:rPr lang="en-US" b="1" i="1" dirty="0"/>
              <a:t> 9</a:t>
            </a:r>
            <a:r>
              <a:rPr lang="en-US" b="1" i="1" dirty="0" smtClean="0"/>
              <a:t>, Tập </a:t>
            </a:r>
            <a:r>
              <a:rPr lang="en-US" b="1" i="1" dirty="0" err="1"/>
              <a:t>một</a:t>
            </a:r>
            <a:r>
              <a:rPr lang="en-US" b="1" i="1" dirty="0"/>
              <a:t>, </a:t>
            </a:r>
            <a:r>
              <a:rPr lang="en-US" b="1" dirty="0"/>
              <a:t>NXB </a:t>
            </a:r>
            <a:r>
              <a:rPr lang="en-US" b="1" dirty="0" err="1"/>
              <a:t>Giáo</a:t>
            </a:r>
            <a:r>
              <a:rPr lang="en-US" b="1" dirty="0"/>
              <a:t> </a:t>
            </a:r>
            <a:r>
              <a:rPr lang="en-US" b="1" dirty="0" err="1"/>
              <a:t>dục</a:t>
            </a:r>
            <a:r>
              <a:rPr lang="en-US" b="1" dirty="0"/>
              <a:t> </a:t>
            </a:r>
            <a:r>
              <a:rPr lang="en-US" b="1" dirty="0" err="1"/>
              <a:t>Việt</a:t>
            </a:r>
            <a:r>
              <a:rPr lang="en-US" b="1" dirty="0"/>
              <a:t> Nam)</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spcAft>
                <a:spcPts val="0"/>
              </a:spcAft>
            </a:pPr>
            <a:endParaRPr lang="en-US" b="1"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Oval 2"/>
          <p:cNvSpPr/>
          <p:nvPr/>
        </p:nvSpPr>
        <p:spPr>
          <a:xfrm>
            <a:off x="525970" y="1581150"/>
            <a:ext cx="1226630" cy="3507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ouble Wave 1"/>
          <p:cNvSpPr/>
          <p:nvPr/>
        </p:nvSpPr>
        <p:spPr>
          <a:xfrm>
            <a:off x="89502" y="57150"/>
            <a:ext cx="5015898" cy="582352"/>
          </a:xfrm>
          <a:prstGeom prst="doubleWave">
            <a:avLst>
              <a:gd name="adj1" fmla="val 6250"/>
              <a:gd name="adj2" fmla="val 515"/>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300"/>
              </a:spcAft>
            </a:pPr>
            <a:r>
              <a:rPr lang="en-US"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Đọc</a:t>
            </a: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văn</a:t>
            </a: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bản</a:t>
            </a: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sau</a:t>
            </a: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và</a:t>
            </a: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trả</a:t>
            </a: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lời</a:t>
            </a: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câu</a:t>
            </a: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hỏi</a:t>
            </a: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TextBox 7"/>
          <p:cNvSpPr txBox="1"/>
          <p:nvPr/>
        </p:nvSpPr>
        <p:spPr>
          <a:xfrm>
            <a:off x="5867400" y="285750"/>
            <a:ext cx="2895600" cy="4698209"/>
          </a:xfrm>
          <a:prstGeom prst="rect">
            <a:avLst/>
          </a:prstGeom>
          <a:noFill/>
          <a:ln w="28575">
            <a:solidFill>
              <a:srgbClr val="FFFF00"/>
            </a:solidFill>
          </a:ln>
        </p:spPr>
        <p:txBody>
          <a:bodyPr wrap="square" lIns="68580" tIns="34290" rIns="68580" bIns="34290" rtlCol="0">
            <a:spAutoFit/>
          </a:bodyPr>
          <a:lstStyle/>
          <a:p>
            <a:pPr algn="just">
              <a:lnSpc>
                <a:spcPct val="120000"/>
              </a:lnSpc>
              <a:spcBef>
                <a:spcPts val="1200"/>
              </a:spcBef>
            </a:pPr>
            <a:r>
              <a:rPr lang="vi-VN" b="1" dirty="0">
                <a:solidFill>
                  <a:srgbClr val="FFFF00"/>
                </a:solidFill>
              </a:rPr>
              <a:t>a) Hãy cho biết các từ </a:t>
            </a:r>
            <a:r>
              <a:rPr lang="en-US" b="1" dirty="0" err="1" smtClean="0">
                <a:solidFill>
                  <a:srgbClr val="FFFF00"/>
                </a:solidFill>
              </a:rPr>
              <a:t>ngữ</a:t>
            </a:r>
            <a:r>
              <a:rPr lang="en-US" b="1" dirty="0" smtClean="0">
                <a:solidFill>
                  <a:srgbClr val="FFFF00"/>
                </a:solidFill>
              </a:rPr>
              <a:t> </a:t>
            </a:r>
            <a:r>
              <a:rPr lang="en-US" b="1" dirty="0" err="1" smtClean="0">
                <a:solidFill>
                  <a:srgbClr val="FFFF00"/>
                </a:solidFill>
              </a:rPr>
              <a:t>được</a:t>
            </a:r>
            <a:r>
              <a:rPr lang="en-US" b="1" dirty="0" smtClean="0">
                <a:solidFill>
                  <a:srgbClr val="FFFF00"/>
                </a:solidFill>
              </a:rPr>
              <a:t> </a:t>
            </a:r>
            <a:r>
              <a:rPr lang="vi-VN" b="1" dirty="0" smtClean="0">
                <a:solidFill>
                  <a:srgbClr val="FFFF00"/>
                </a:solidFill>
              </a:rPr>
              <a:t>gạch </a:t>
            </a:r>
            <a:r>
              <a:rPr lang="vi-VN" b="1" dirty="0">
                <a:solidFill>
                  <a:srgbClr val="FFFF00"/>
                </a:solidFill>
              </a:rPr>
              <a:t>chân thực hiện phép liên kết gì?</a:t>
            </a:r>
          </a:p>
          <a:p>
            <a:pPr algn="just">
              <a:lnSpc>
                <a:spcPct val="120000"/>
              </a:lnSpc>
              <a:spcBef>
                <a:spcPts val="1200"/>
              </a:spcBef>
            </a:pPr>
            <a:r>
              <a:rPr lang="vi-VN" b="1" dirty="0">
                <a:solidFill>
                  <a:srgbClr val="FFFF00"/>
                </a:solidFill>
              </a:rPr>
              <a:t>b) Em hiểu như thế nào về câu nói của danh </a:t>
            </a:r>
            <a:r>
              <a:rPr lang="vi-VN" b="1" dirty="0" smtClean="0">
                <a:solidFill>
                  <a:srgbClr val="FFFF00"/>
                </a:solidFill>
              </a:rPr>
              <a:t>tướng</a:t>
            </a:r>
            <a:r>
              <a:rPr lang="en-US" b="1" dirty="0" smtClean="0">
                <a:solidFill>
                  <a:srgbClr val="FFFF00"/>
                </a:solidFill>
              </a:rPr>
              <a:t>: </a:t>
            </a:r>
            <a:r>
              <a:rPr lang="vi-VN" b="1" i="1" dirty="0" smtClean="0">
                <a:solidFill>
                  <a:srgbClr val="FFFF00"/>
                </a:solidFill>
              </a:rPr>
              <a:t>Con </a:t>
            </a:r>
            <a:r>
              <a:rPr lang="vi-VN" b="1" i="1" dirty="0">
                <a:solidFill>
                  <a:srgbClr val="FFFF00"/>
                </a:solidFill>
              </a:rPr>
              <a:t>có được những thành công hôm nay là nhờ sự giáo dục của thầy ngày nào</a:t>
            </a:r>
            <a:r>
              <a:rPr lang="vi-VN" b="1" i="1" dirty="0" smtClean="0">
                <a:solidFill>
                  <a:srgbClr val="FFFF00"/>
                </a:solidFill>
              </a:rPr>
              <a:t>...</a:t>
            </a:r>
            <a:r>
              <a:rPr lang="vi-VN" b="1" dirty="0" smtClean="0">
                <a:solidFill>
                  <a:srgbClr val="FFFF00"/>
                </a:solidFill>
              </a:rPr>
              <a:t>?</a:t>
            </a:r>
            <a:endParaRPr lang="vi-VN" b="1" dirty="0">
              <a:solidFill>
                <a:srgbClr val="FFFF00"/>
              </a:solidFill>
            </a:endParaRPr>
          </a:p>
          <a:p>
            <a:pPr algn="just">
              <a:lnSpc>
                <a:spcPct val="120000"/>
              </a:lnSpc>
              <a:spcBef>
                <a:spcPts val="1200"/>
              </a:spcBef>
            </a:pPr>
            <a:r>
              <a:rPr lang="vi-VN" b="1" dirty="0">
                <a:solidFill>
                  <a:srgbClr val="FFFF00"/>
                </a:solidFill>
              </a:rPr>
              <a:t>c) Từ câu nói của danh tướng, em rút ra được bài học gì cho bản thân?</a:t>
            </a:r>
          </a:p>
        </p:txBody>
      </p:sp>
    </p:spTree>
    <p:extLst>
      <p:ext uri="{BB962C8B-B14F-4D97-AF65-F5344CB8AC3E}">
        <p14:creationId xmlns:p14="http://schemas.microsoft.com/office/powerpoint/2010/main" val="353564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ircle(in)">
                                      <p:cBhvr>
                                        <p:cTn id="14" dur="20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up)">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wipe(up)">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wipe(up)">
                                      <p:cBhvr>
                                        <p:cTn id="3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04800" y="514350"/>
            <a:ext cx="5410200" cy="4464299"/>
          </a:xfrm>
          <a:prstGeom prst="rect">
            <a:avLst/>
          </a:prstGeom>
          <a:ln w="28575">
            <a:noFill/>
          </a:ln>
        </p:spPr>
        <p:txBody>
          <a:bodyPr wrap="square" lIns="68580" tIns="34290" rIns="68580" bIns="34290">
            <a:spAutoFit/>
          </a:bodyPr>
          <a:lstStyle/>
          <a:p>
            <a:pPr algn="just">
              <a:lnSpc>
                <a:spcPct val="120000"/>
              </a:lnSpc>
              <a:spcBef>
                <a:spcPts val="600"/>
              </a:spcBef>
              <a:spcAft>
                <a:spcPts val="0"/>
              </a:spcAft>
            </a:pPr>
            <a:r>
              <a:rPr lang="en-US" b="1" i="1" dirty="0" smtClean="0"/>
              <a:t>     </a:t>
            </a:r>
            <a:r>
              <a:rPr lang="en-US" b="1" i="1" dirty="0" err="1" smtClean="0"/>
              <a:t>Chuyện</a:t>
            </a:r>
            <a:r>
              <a:rPr lang="en-US" b="1" i="1" dirty="0" smtClean="0"/>
              <a:t> </a:t>
            </a:r>
            <a:r>
              <a:rPr lang="en-US" b="1" i="1" dirty="0" err="1"/>
              <a:t>kể</a:t>
            </a:r>
            <a:r>
              <a:rPr lang="en-US" b="1" i="1" dirty="0"/>
              <a:t>, </a:t>
            </a:r>
            <a:r>
              <a:rPr lang="en-US" b="1" i="1" u="sng" dirty="0" err="1"/>
              <a:t>một</a:t>
            </a:r>
            <a:r>
              <a:rPr lang="en-US" b="1" i="1" u="sng" dirty="0"/>
              <a:t> </a:t>
            </a:r>
            <a:r>
              <a:rPr lang="en-US" b="1" i="1" u="sng" dirty="0" err="1"/>
              <a:t>danh</a:t>
            </a:r>
            <a:r>
              <a:rPr lang="en-US" b="1" i="1" u="sng" dirty="0"/>
              <a:t> </a:t>
            </a:r>
            <a:r>
              <a:rPr lang="en-US" b="1" i="1" u="sng" dirty="0" err="1"/>
              <a:t>tướng</a:t>
            </a:r>
            <a:r>
              <a:rPr lang="en-US" b="1" i="1" dirty="0"/>
              <a:t> </a:t>
            </a:r>
            <a:r>
              <a:rPr lang="en-US" b="1" i="1" dirty="0" err="1"/>
              <a:t>có</a:t>
            </a:r>
            <a:r>
              <a:rPr lang="en-US" b="1" i="1" dirty="0"/>
              <a:t> </a:t>
            </a:r>
            <a:r>
              <a:rPr lang="en-US" b="1" i="1" dirty="0" err="1"/>
              <a:t>lần</a:t>
            </a:r>
            <a:r>
              <a:rPr lang="en-US" b="1" i="1" dirty="0"/>
              <a:t> </a:t>
            </a:r>
            <a:r>
              <a:rPr lang="en-US" b="1" i="1" dirty="0" err="1"/>
              <a:t>đi</a:t>
            </a:r>
            <a:r>
              <a:rPr lang="en-US" b="1" i="1" dirty="0"/>
              <a:t> </a:t>
            </a:r>
            <a:r>
              <a:rPr lang="en-US" b="1" i="1" dirty="0" err="1"/>
              <a:t>ngang</a:t>
            </a:r>
            <a:r>
              <a:rPr lang="en-US" b="1" i="1" dirty="0"/>
              <a:t> qua </a:t>
            </a:r>
            <a:r>
              <a:rPr lang="en-US" b="1" i="1" dirty="0" err="1"/>
              <a:t>trường</a:t>
            </a:r>
            <a:r>
              <a:rPr lang="en-US" b="1" i="1" dirty="0"/>
              <a:t> </a:t>
            </a:r>
            <a:r>
              <a:rPr lang="en-US" b="1" i="1" dirty="0" err="1"/>
              <a:t>học</a:t>
            </a:r>
            <a:r>
              <a:rPr lang="en-US" b="1" i="1" dirty="0"/>
              <a:t> </a:t>
            </a:r>
            <a:r>
              <a:rPr lang="en-US" b="1" i="1" dirty="0" err="1"/>
              <a:t>cũ</a:t>
            </a:r>
            <a:r>
              <a:rPr lang="en-US" b="1" i="1" dirty="0"/>
              <a:t> </a:t>
            </a:r>
            <a:r>
              <a:rPr lang="en-US" b="1" i="1" dirty="0" err="1"/>
              <a:t>của</a:t>
            </a:r>
            <a:r>
              <a:rPr lang="en-US" b="1" i="1" dirty="0"/>
              <a:t> </a:t>
            </a:r>
            <a:r>
              <a:rPr lang="en-US" b="1" i="1" dirty="0" err="1"/>
              <a:t>mình</a:t>
            </a:r>
            <a:r>
              <a:rPr lang="en-US" b="1" i="1" dirty="0"/>
              <a:t>, </a:t>
            </a:r>
            <a:r>
              <a:rPr lang="en-US" b="1" i="1" dirty="0" err="1"/>
              <a:t>liền</a:t>
            </a:r>
            <a:r>
              <a:rPr lang="en-US" b="1" i="1" dirty="0"/>
              <a:t> </a:t>
            </a:r>
            <a:r>
              <a:rPr lang="en-US" b="1" i="1" dirty="0" err="1"/>
              <a:t>ghé</a:t>
            </a:r>
            <a:r>
              <a:rPr lang="en-US" b="1" i="1" dirty="0"/>
              <a:t> </a:t>
            </a:r>
            <a:r>
              <a:rPr lang="en-US" b="1" i="1" dirty="0" err="1"/>
              <a:t>vào</a:t>
            </a:r>
            <a:r>
              <a:rPr lang="en-US" b="1" i="1" dirty="0"/>
              <a:t> </a:t>
            </a:r>
            <a:r>
              <a:rPr lang="en-US" b="1" i="1" dirty="0" err="1"/>
              <a:t>thăm</a:t>
            </a:r>
            <a:r>
              <a:rPr lang="en-US" b="1" i="1" dirty="0"/>
              <a:t>. </a:t>
            </a:r>
            <a:r>
              <a:rPr lang="en-US" b="1" i="1" u="sng" dirty="0" err="1"/>
              <a:t>Ông</a:t>
            </a:r>
            <a:r>
              <a:rPr lang="en-US" b="1" i="1" dirty="0"/>
              <a:t> </a:t>
            </a:r>
            <a:r>
              <a:rPr lang="en-US" b="1" i="1" dirty="0" err="1"/>
              <a:t>gặp</a:t>
            </a:r>
            <a:r>
              <a:rPr lang="en-US" b="1" i="1" dirty="0"/>
              <a:t> </a:t>
            </a:r>
            <a:r>
              <a:rPr lang="en-US" b="1" i="1" dirty="0" err="1"/>
              <a:t>lại</a:t>
            </a:r>
            <a:r>
              <a:rPr lang="en-US" b="1" i="1" dirty="0"/>
              <a:t> </a:t>
            </a:r>
            <a:r>
              <a:rPr lang="en-US" b="1" i="1" dirty="0" err="1"/>
              <a:t>người</a:t>
            </a:r>
            <a:r>
              <a:rPr lang="en-US" b="1" i="1" dirty="0"/>
              <a:t> </a:t>
            </a:r>
            <a:r>
              <a:rPr lang="en-US" b="1" i="1" dirty="0" err="1"/>
              <a:t>thầy</a:t>
            </a:r>
            <a:r>
              <a:rPr lang="en-US" b="1" i="1" dirty="0"/>
              <a:t> </a:t>
            </a:r>
            <a:r>
              <a:rPr lang="en-US" b="1" i="1" dirty="0" err="1"/>
              <a:t>từng</a:t>
            </a:r>
            <a:r>
              <a:rPr lang="en-US" b="1" i="1" dirty="0"/>
              <a:t> </a:t>
            </a:r>
            <a:r>
              <a:rPr lang="en-US" b="1" i="1" dirty="0" err="1"/>
              <a:t>dạy</a:t>
            </a:r>
            <a:r>
              <a:rPr lang="en-US" b="1" i="1" dirty="0"/>
              <a:t> </a:t>
            </a:r>
            <a:r>
              <a:rPr lang="en-US" b="1" i="1" dirty="0" err="1"/>
              <a:t>mình</a:t>
            </a:r>
            <a:r>
              <a:rPr lang="en-US" b="1" i="1" dirty="0"/>
              <a:t> </a:t>
            </a:r>
            <a:r>
              <a:rPr lang="en-US" b="1" i="1" dirty="0" err="1"/>
              <a:t>hồi</a:t>
            </a:r>
            <a:r>
              <a:rPr lang="en-US" b="1" i="1" dirty="0"/>
              <a:t> </a:t>
            </a:r>
            <a:r>
              <a:rPr lang="en-US" b="1" i="1" dirty="0" err="1"/>
              <a:t>nhỏ</a:t>
            </a:r>
            <a:r>
              <a:rPr lang="en-US" b="1" i="1" dirty="0"/>
              <a:t> </a:t>
            </a:r>
            <a:r>
              <a:rPr lang="en-US" b="1" i="1" dirty="0" err="1"/>
              <a:t>và</a:t>
            </a:r>
            <a:r>
              <a:rPr lang="en-US" b="1" i="1" dirty="0"/>
              <a:t> </a:t>
            </a:r>
            <a:r>
              <a:rPr lang="en-US" b="1" i="1" dirty="0" err="1"/>
              <a:t>kính</a:t>
            </a:r>
            <a:r>
              <a:rPr lang="en-US" b="1" i="1" dirty="0"/>
              <a:t> </a:t>
            </a:r>
            <a:r>
              <a:rPr lang="en-US" b="1" i="1" dirty="0" err="1"/>
              <a:t>cẩn</a:t>
            </a:r>
            <a:r>
              <a:rPr lang="en-US" b="1" i="1" dirty="0"/>
              <a:t> </a:t>
            </a:r>
            <a:r>
              <a:rPr lang="en-US" b="1" i="1" dirty="0" err="1"/>
              <a:t>thưa</a:t>
            </a:r>
            <a:r>
              <a:rPr lang="en-US" b="1" i="1" dirty="0"/>
              <a:t>:</a:t>
            </a:r>
          </a:p>
          <a:p>
            <a:pPr algn="just">
              <a:lnSpc>
                <a:spcPct val="120000"/>
              </a:lnSpc>
              <a:spcBef>
                <a:spcPts val="600"/>
              </a:spcBef>
              <a:spcAft>
                <a:spcPts val="0"/>
              </a:spcAft>
            </a:pPr>
            <a:r>
              <a:rPr lang="en-US" b="1" i="1" dirty="0" smtClean="0"/>
              <a:t>- </a:t>
            </a:r>
            <a:r>
              <a:rPr lang="en-US" b="1" i="1" dirty="0" err="1" smtClean="0"/>
              <a:t>Thưa</a:t>
            </a:r>
            <a:r>
              <a:rPr lang="en-US" b="1" i="1" dirty="0" smtClean="0"/>
              <a:t> </a:t>
            </a:r>
            <a:r>
              <a:rPr lang="en-US" b="1" i="1" dirty="0" err="1"/>
              <a:t>thầy</a:t>
            </a:r>
            <a:r>
              <a:rPr lang="en-US" b="1" i="1" dirty="0"/>
              <a:t>, </a:t>
            </a:r>
            <a:r>
              <a:rPr lang="en-US" b="1" i="1" dirty="0" err="1"/>
              <a:t>thầy</a:t>
            </a:r>
            <a:r>
              <a:rPr lang="en-US" b="1" i="1" dirty="0"/>
              <a:t> </a:t>
            </a:r>
            <a:r>
              <a:rPr lang="en-US" b="1" i="1" dirty="0" err="1"/>
              <a:t>còn</a:t>
            </a:r>
            <a:r>
              <a:rPr lang="en-US" b="1" i="1" dirty="0"/>
              <a:t> </a:t>
            </a:r>
            <a:r>
              <a:rPr lang="en-US" b="1" i="1" dirty="0" err="1"/>
              <a:t>nhớ</a:t>
            </a:r>
            <a:r>
              <a:rPr lang="en-US" b="1" i="1" dirty="0"/>
              <a:t> con </a:t>
            </a:r>
            <a:r>
              <a:rPr lang="en-US" b="1" i="1" dirty="0" err="1"/>
              <a:t>không</a:t>
            </a:r>
            <a:r>
              <a:rPr lang="en-US" b="1" i="1" dirty="0"/>
              <a:t>? Con </a:t>
            </a:r>
            <a:r>
              <a:rPr lang="en-US" b="1" i="1" dirty="0" err="1"/>
              <a:t>là</a:t>
            </a:r>
            <a:r>
              <a:rPr lang="en-US" b="1" i="1" dirty="0"/>
              <a:t>...</a:t>
            </a:r>
          </a:p>
          <a:p>
            <a:pPr algn="just">
              <a:lnSpc>
                <a:spcPct val="120000"/>
              </a:lnSpc>
              <a:spcBef>
                <a:spcPts val="600"/>
              </a:spcBef>
              <a:spcAft>
                <a:spcPts val="0"/>
              </a:spcAft>
            </a:pPr>
            <a:r>
              <a:rPr lang="en-US" b="1" i="1" dirty="0" smtClean="0"/>
              <a:t>     </a:t>
            </a:r>
            <a:r>
              <a:rPr lang="en-US" b="1" i="1" dirty="0" err="1" smtClean="0"/>
              <a:t>Người</a:t>
            </a:r>
            <a:r>
              <a:rPr lang="en-US" b="1" i="1" dirty="0" smtClean="0"/>
              <a:t> </a:t>
            </a:r>
            <a:r>
              <a:rPr lang="en-US" b="1" i="1" dirty="0" err="1"/>
              <a:t>thầy</a:t>
            </a:r>
            <a:r>
              <a:rPr lang="en-US" b="1" i="1" dirty="0"/>
              <a:t> </a:t>
            </a:r>
            <a:r>
              <a:rPr lang="en-US" b="1" i="1" dirty="0" err="1"/>
              <a:t>giáo</a:t>
            </a:r>
            <a:r>
              <a:rPr lang="en-US" b="1" i="1" dirty="0"/>
              <a:t> </a:t>
            </a:r>
            <a:r>
              <a:rPr lang="en-US" b="1" i="1" dirty="0" err="1"/>
              <a:t>già</a:t>
            </a:r>
            <a:r>
              <a:rPr lang="en-US" b="1" i="1" dirty="0"/>
              <a:t> </a:t>
            </a:r>
            <a:r>
              <a:rPr lang="en-US" b="1" i="1" dirty="0" err="1"/>
              <a:t>hoảng</a:t>
            </a:r>
            <a:r>
              <a:rPr lang="en-US" b="1" i="1" dirty="0"/>
              <a:t> </a:t>
            </a:r>
            <a:r>
              <a:rPr lang="en-US" b="1" i="1" dirty="0" err="1"/>
              <a:t>hốt</a:t>
            </a:r>
            <a:r>
              <a:rPr lang="en-US" b="1" i="1" dirty="0"/>
              <a:t>:</a:t>
            </a:r>
          </a:p>
          <a:p>
            <a:pPr algn="just">
              <a:lnSpc>
                <a:spcPct val="120000"/>
              </a:lnSpc>
              <a:spcBef>
                <a:spcPts val="600"/>
              </a:spcBef>
              <a:spcAft>
                <a:spcPts val="0"/>
              </a:spcAft>
            </a:pPr>
            <a:r>
              <a:rPr lang="en-US" b="1" i="1" dirty="0" smtClean="0"/>
              <a:t>- </a:t>
            </a:r>
            <a:r>
              <a:rPr lang="en-US" b="1" i="1" dirty="0" err="1" smtClean="0"/>
              <a:t>Thưa</a:t>
            </a:r>
            <a:r>
              <a:rPr lang="en-US" b="1" i="1" dirty="0" smtClean="0"/>
              <a:t> </a:t>
            </a:r>
            <a:r>
              <a:rPr lang="en-US" b="1" i="1" dirty="0" err="1"/>
              <a:t>ngài</a:t>
            </a:r>
            <a:r>
              <a:rPr lang="en-US" b="1" i="1" dirty="0"/>
              <a:t>, </a:t>
            </a:r>
            <a:r>
              <a:rPr lang="en-US" b="1" i="1" dirty="0" err="1"/>
              <a:t>ngài</a:t>
            </a:r>
            <a:r>
              <a:rPr lang="en-US" b="1" i="1" dirty="0"/>
              <a:t> </a:t>
            </a:r>
            <a:r>
              <a:rPr lang="en-US" b="1" i="1" dirty="0" err="1"/>
              <a:t>là</a:t>
            </a:r>
            <a:r>
              <a:rPr lang="en-US" b="1" i="1" dirty="0"/>
              <a:t>...</a:t>
            </a:r>
          </a:p>
          <a:p>
            <a:pPr algn="just">
              <a:lnSpc>
                <a:spcPct val="120000"/>
              </a:lnSpc>
              <a:spcBef>
                <a:spcPts val="600"/>
              </a:spcBef>
              <a:spcAft>
                <a:spcPts val="0"/>
              </a:spcAft>
            </a:pPr>
            <a:r>
              <a:rPr lang="en-US" b="1" i="1" dirty="0" smtClean="0"/>
              <a:t>- </a:t>
            </a:r>
            <a:r>
              <a:rPr lang="en-US" b="1" i="1" dirty="0" err="1" smtClean="0"/>
              <a:t>Thưa</a:t>
            </a:r>
            <a:r>
              <a:rPr lang="en-US" b="1" i="1" dirty="0" smtClean="0"/>
              <a:t> </a:t>
            </a:r>
            <a:r>
              <a:rPr lang="en-US" b="1" i="1" dirty="0" err="1"/>
              <a:t>thầy</a:t>
            </a:r>
            <a:r>
              <a:rPr lang="en-US" b="1" i="1" dirty="0"/>
              <a:t>, </a:t>
            </a:r>
            <a:r>
              <a:rPr lang="en-US" b="1" i="1" dirty="0" err="1"/>
              <a:t>với</a:t>
            </a:r>
            <a:r>
              <a:rPr lang="en-US" b="1" i="1" dirty="0"/>
              <a:t> </a:t>
            </a:r>
            <a:r>
              <a:rPr lang="en-US" b="1" i="1" dirty="0" err="1"/>
              <a:t>thầy</a:t>
            </a:r>
            <a:r>
              <a:rPr lang="en-US" b="1" i="1" dirty="0"/>
              <a:t>, con </a:t>
            </a:r>
            <a:r>
              <a:rPr lang="en-US" b="1" i="1" dirty="0" err="1"/>
              <a:t>vẫn</a:t>
            </a:r>
            <a:r>
              <a:rPr lang="en-US" b="1" i="1" dirty="0"/>
              <a:t> </a:t>
            </a:r>
            <a:r>
              <a:rPr lang="en-US" b="1" i="1" dirty="0" err="1"/>
              <a:t>là</a:t>
            </a:r>
            <a:r>
              <a:rPr lang="en-US" b="1" i="1" dirty="0"/>
              <a:t> </a:t>
            </a:r>
            <a:r>
              <a:rPr lang="en-US" b="1" i="1" dirty="0" err="1"/>
              <a:t>đứa</a:t>
            </a:r>
            <a:r>
              <a:rPr lang="en-US" b="1" i="1" dirty="0"/>
              <a:t> </a:t>
            </a:r>
            <a:r>
              <a:rPr lang="en-US" b="1" i="1" dirty="0" err="1"/>
              <a:t>học</a:t>
            </a:r>
            <a:r>
              <a:rPr lang="en-US" b="1" i="1" dirty="0"/>
              <a:t> </a:t>
            </a:r>
            <a:r>
              <a:rPr lang="en-US" b="1" i="1" dirty="0" err="1"/>
              <a:t>trò</a:t>
            </a:r>
            <a:r>
              <a:rPr lang="en-US" b="1" i="1" dirty="0"/>
              <a:t> </a:t>
            </a:r>
            <a:r>
              <a:rPr lang="en-US" b="1" i="1" dirty="0" err="1"/>
              <a:t>cũ</a:t>
            </a:r>
            <a:r>
              <a:rPr lang="en-US" b="1" i="1" dirty="0"/>
              <a:t>. Con </a:t>
            </a:r>
            <a:r>
              <a:rPr lang="en-US" b="1" i="1" dirty="0" err="1"/>
              <a:t>có</a:t>
            </a:r>
            <a:r>
              <a:rPr lang="en-US" b="1" i="1" dirty="0"/>
              <a:t> </a:t>
            </a:r>
            <a:r>
              <a:rPr lang="en-US" b="1" i="1" dirty="0" err="1"/>
              <a:t>được</a:t>
            </a:r>
            <a:r>
              <a:rPr lang="en-US" b="1" i="1" dirty="0"/>
              <a:t> </a:t>
            </a:r>
            <a:r>
              <a:rPr lang="en-US" b="1" i="1" dirty="0" err="1"/>
              <a:t>những</a:t>
            </a:r>
            <a:r>
              <a:rPr lang="en-US" b="1" i="1" dirty="0"/>
              <a:t> </a:t>
            </a:r>
            <a:r>
              <a:rPr lang="en-US" b="1" i="1" dirty="0" err="1"/>
              <a:t>thành</a:t>
            </a:r>
            <a:r>
              <a:rPr lang="en-US" b="1" i="1" dirty="0"/>
              <a:t> </a:t>
            </a:r>
            <a:r>
              <a:rPr lang="en-US" b="1" i="1" dirty="0" err="1"/>
              <a:t>công</a:t>
            </a:r>
            <a:r>
              <a:rPr lang="en-US" b="1" i="1" dirty="0"/>
              <a:t> </a:t>
            </a:r>
            <a:r>
              <a:rPr lang="en-US" b="1" i="1" dirty="0" err="1"/>
              <a:t>hôm</a:t>
            </a:r>
            <a:r>
              <a:rPr lang="en-US" b="1" i="1" dirty="0"/>
              <a:t> nay </a:t>
            </a:r>
            <a:r>
              <a:rPr lang="en-US" b="1" i="1" dirty="0" err="1"/>
              <a:t>là</a:t>
            </a:r>
            <a:r>
              <a:rPr lang="en-US" b="1" i="1" dirty="0"/>
              <a:t> </a:t>
            </a:r>
            <a:r>
              <a:rPr lang="en-US" b="1" i="1" dirty="0" err="1"/>
              <a:t>nhờ</a:t>
            </a:r>
            <a:r>
              <a:rPr lang="en-US" b="1" i="1" dirty="0"/>
              <a:t> </a:t>
            </a:r>
            <a:r>
              <a:rPr lang="en-US" b="1" i="1" dirty="0" err="1"/>
              <a:t>sự</a:t>
            </a:r>
            <a:r>
              <a:rPr lang="en-US" b="1" i="1" dirty="0"/>
              <a:t> </a:t>
            </a:r>
            <a:r>
              <a:rPr lang="en-US" b="1" i="1" dirty="0" err="1"/>
              <a:t>giáo</a:t>
            </a:r>
            <a:r>
              <a:rPr lang="en-US" b="1" i="1" dirty="0"/>
              <a:t> </a:t>
            </a:r>
            <a:r>
              <a:rPr lang="en-US" b="1" i="1" dirty="0" err="1"/>
              <a:t>dục</a:t>
            </a:r>
            <a:r>
              <a:rPr lang="en-US" b="1" i="1" dirty="0"/>
              <a:t> </a:t>
            </a:r>
            <a:r>
              <a:rPr lang="en-US" b="1" i="1" dirty="0" err="1"/>
              <a:t>của</a:t>
            </a:r>
            <a:r>
              <a:rPr lang="en-US" b="1" i="1" dirty="0"/>
              <a:t> </a:t>
            </a:r>
            <a:r>
              <a:rPr lang="en-US" b="1" i="1" dirty="0" err="1"/>
              <a:t>thầy</a:t>
            </a:r>
            <a:r>
              <a:rPr lang="en-US" b="1" i="1" dirty="0"/>
              <a:t> </a:t>
            </a:r>
            <a:r>
              <a:rPr lang="en-US" b="1" i="1" dirty="0" err="1"/>
              <a:t>ngày</a:t>
            </a:r>
            <a:r>
              <a:rPr lang="en-US" b="1" i="1" dirty="0"/>
              <a:t> </a:t>
            </a:r>
            <a:r>
              <a:rPr lang="en-US" b="1" i="1" dirty="0" err="1"/>
              <a:t>nào</a:t>
            </a:r>
            <a:r>
              <a:rPr lang="en-US" b="1" i="1" dirty="0"/>
              <a:t>...</a:t>
            </a:r>
          </a:p>
          <a:p>
            <a:pPr algn="r">
              <a:lnSpc>
                <a:spcPct val="120000"/>
              </a:lnSpc>
              <a:spcBef>
                <a:spcPts val="600"/>
              </a:spcBef>
              <a:spcAft>
                <a:spcPts val="0"/>
              </a:spcAft>
            </a:pPr>
            <a:r>
              <a:rPr lang="en-US" b="1" dirty="0"/>
              <a:t>(</a:t>
            </a:r>
            <a:r>
              <a:rPr lang="en-US" b="1" i="1" dirty="0" err="1"/>
              <a:t>Ngữ</a:t>
            </a:r>
            <a:r>
              <a:rPr lang="en-US" b="1" i="1" dirty="0"/>
              <a:t> </a:t>
            </a:r>
            <a:r>
              <a:rPr lang="en-US" b="1" i="1" dirty="0" err="1"/>
              <a:t>văn</a:t>
            </a:r>
            <a:r>
              <a:rPr lang="en-US" b="1" i="1" dirty="0"/>
              <a:t> 9</a:t>
            </a:r>
            <a:r>
              <a:rPr lang="en-US" b="1" i="1" dirty="0" smtClean="0"/>
              <a:t>, Tập </a:t>
            </a:r>
            <a:r>
              <a:rPr lang="en-US" b="1" i="1" dirty="0" err="1"/>
              <a:t>một</a:t>
            </a:r>
            <a:r>
              <a:rPr lang="en-US" b="1" i="1" dirty="0"/>
              <a:t>, </a:t>
            </a:r>
            <a:r>
              <a:rPr lang="en-US" b="1" dirty="0"/>
              <a:t>NXB </a:t>
            </a:r>
            <a:r>
              <a:rPr lang="en-US" b="1" dirty="0" err="1"/>
              <a:t>Giáo</a:t>
            </a:r>
            <a:r>
              <a:rPr lang="en-US" b="1" dirty="0"/>
              <a:t> </a:t>
            </a:r>
            <a:r>
              <a:rPr lang="en-US" b="1" dirty="0" err="1"/>
              <a:t>dục</a:t>
            </a:r>
            <a:r>
              <a:rPr lang="en-US" b="1" dirty="0"/>
              <a:t> </a:t>
            </a:r>
            <a:r>
              <a:rPr lang="en-US" b="1" dirty="0" err="1"/>
              <a:t>Việt</a:t>
            </a:r>
            <a:r>
              <a:rPr lang="en-US" b="1" dirty="0"/>
              <a:t> Nam)</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spcAft>
                <a:spcPts val="0"/>
              </a:spcAft>
            </a:pPr>
            <a:endParaRPr lang="en-US" b="1"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Oval 2"/>
          <p:cNvSpPr/>
          <p:nvPr/>
        </p:nvSpPr>
        <p:spPr>
          <a:xfrm>
            <a:off x="525970" y="1581150"/>
            <a:ext cx="1226630" cy="3507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867400" y="514350"/>
            <a:ext cx="2895600" cy="4316566"/>
          </a:xfrm>
          <a:prstGeom prst="rect">
            <a:avLst/>
          </a:prstGeom>
          <a:noFill/>
          <a:ln w="28575">
            <a:solidFill>
              <a:srgbClr val="FFFF00"/>
            </a:solidFill>
          </a:ln>
        </p:spPr>
        <p:txBody>
          <a:bodyPr wrap="square" lIns="68580" tIns="34290" rIns="68580" bIns="34290" rtlCol="0">
            <a:spAutoFit/>
          </a:bodyPr>
          <a:lstStyle/>
          <a:p>
            <a:pPr algn="just">
              <a:lnSpc>
                <a:spcPct val="120000"/>
              </a:lnSpc>
              <a:spcBef>
                <a:spcPts val="1200"/>
              </a:spcBef>
            </a:pPr>
            <a:r>
              <a:rPr lang="vi-VN" b="1" dirty="0" smtClean="0">
                <a:solidFill>
                  <a:srgbClr val="FFFF00"/>
                </a:solidFill>
              </a:rPr>
              <a:t>a) Hãy </a:t>
            </a:r>
            <a:r>
              <a:rPr lang="vi-VN" b="1" dirty="0">
                <a:solidFill>
                  <a:srgbClr val="FFFF00"/>
                </a:solidFill>
              </a:rPr>
              <a:t>cho biết các </a:t>
            </a:r>
            <a:r>
              <a:rPr lang="vi-VN" b="1" dirty="0" smtClean="0">
                <a:solidFill>
                  <a:srgbClr val="FFFF00"/>
                </a:solidFill>
              </a:rPr>
              <a:t>từ</a:t>
            </a:r>
            <a:r>
              <a:rPr lang="en-US" b="1" dirty="0" smtClean="0">
                <a:solidFill>
                  <a:srgbClr val="FFFF00"/>
                </a:solidFill>
              </a:rPr>
              <a:t> </a:t>
            </a:r>
            <a:r>
              <a:rPr lang="en-US" b="1" dirty="0" err="1" smtClean="0">
                <a:solidFill>
                  <a:srgbClr val="FFFF00"/>
                </a:solidFill>
              </a:rPr>
              <a:t>ngữ</a:t>
            </a:r>
            <a:r>
              <a:rPr lang="en-US" b="1" dirty="0" smtClean="0">
                <a:solidFill>
                  <a:srgbClr val="FFFF00"/>
                </a:solidFill>
              </a:rPr>
              <a:t> </a:t>
            </a:r>
            <a:r>
              <a:rPr lang="en-US" b="1" dirty="0" err="1" smtClean="0">
                <a:solidFill>
                  <a:srgbClr val="FFFF00"/>
                </a:solidFill>
              </a:rPr>
              <a:t>được</a:t>
            </a:r>
            <a:r>
              <a:rPr lang="vi-VN" b="1" dirty="0" smtClean="0">
                <a:solidFill>
                  <a:srgbClr val="FFFF00"/>
                </a:solidFill>
              </a:rPr>
              <a:t> </a:t>
            </a:r>
            <a:r>
              <a:rPr lang="vi-VN" b="1" dirty="0">
                <a:solidFill>
                  <a:srgbClr val="FFFF00"/>
                </a:solidFill>
              </a:rPr>
              <a:t>gạch chân thực hiện phép liên kết gì</a:t>
            </a:r>
            <a:r>
              <a:rPr lang="vi-VN" b="1" dirty="0" smtClean="0">
                <a:solidFill>
                  <a:srgbClr val="FFFF00"/>
                </a:solidFill>
              </a:rPr>
              <a:t>?</a:t>
            </a:r>
            <a:endParaRPr lang="en-US" b="1" dirty="0" smtClean="0">
              <a:solidFill>
                <a:srgbClr val="FFFF00"/>
              </a:solidFill>
            </a:endParaRPr>
          </a:p>
          <a:p>
            <a:pPr algn="just">
              <a:lnSpc>
                <a:spcPct val="120000"/>
              </a:lnSpc>
              <a:spcBef>
                <a:spcPts val="1200"/>
              </a:spcBef>
            </a:pPr>
            <a:endParaRPr lang="en-US" b="1" dirty="0">
              <a:solidFill>
                <a:srgbClr val="FFFF00"/>
              </a:solidFill>
            </a:endParaRPr>
          </a:p>
          <a:p>
            <a:pPr algn="ctr">
              <a:lnSpc>
                <a:spcPct val="120000"/>
              </a:lnSpc>
              <a:spcBef>
                <a:spcPts val="1200"/>
              </a:spcBef>
            </a:pPr>
            <a:r>
              <a:rPr lang="en-US" b="1" dirty="0" err="1" smtClean="0">
                <a:solidFill>
                  <a:srgbClr val="FFFFFF"/>
                </a:solidFill>
                <a:effectLst>
                  <a:outerShdw blurRad="38100" dist="38100" dir="2700000" algn="tl">
                    <a:srgbClr val="000000">
                      <a:alpha val="43137"/>
                    </a:srgbClr>
                  </a:outerShdw>
                </a:effectLst>
              </a:rPr>
              <a:t>Phép</a:t>
            </a:r>
            <a:r>
              <a:rPr lang="en-US" b="1" dirty="0" smtClean="0">
                <a:solidFill>
                  <a:srgbClr val="FFFFFF"/>
                </a:solidFill>
                <a:effectLst>
                  <a:outerShdw blurRad="38100" dist="38100" dir="2700000" algn="tl">
                    <a:srgbClr val="000000">
                      <a:alpha val="43137"/>
                    </a:srgbClr>
                  </a:outerShdw>
                </a:effectLst>
              </a:rPr>
              <a:t> </a:t>
            </a:r>
            <a:r>
              <a:rPr lang="en-US" b="1" dirty="0" err="1" smtClean="0">
                <a:solidFill>
                  <a:srgbClr val="FFFFFF"/>
                </a:solidFill>
                <a:effectLst>
                  <a:outerShdw blurRad="38100" dist="38100" dir="2700000" algn="tl">
                    <a:srgbClr val="000000">
                      <a:alpha val="43137"/>
                    </a:srgbClr>
                  </a:outerShdw>
                </a:effectLst>
              </a:rPr>
              <a:t>thế</a:t>
            </a:r>
            <a:endParaRPr lang="en-US" b="1" dirty="0" smtClean="0">
              <a:solidFill>
                <a:srgbClr val="FFFFFF"/>
              </a:solidFill>
              <a:effectLst>
                <a:outerShdw blurRad="38100" dist="38100" dir="2700000" algn="tl">
                  <a:srgbClr val="000000">
                    <a:alpha val="43137"/>
                  </a:srgbClr>
                </a:outerShdw>
              </a:effectLst>
            </a:endParaRPr>
          </a:p>
          <a:p>
            <a:pPr algn="ctr">
              <a:lnSpc>
                <a:spcPct val="120000"/>
              </a:lnSpc>
              <a:spcBef>
                <a:spcPts val="1200"/>
              </a:spcBef>
            </a:pPr>
            <a:endParaRPr lang="en-US" b="1" dirty="0">
              <a:solidFill>
                <a:srgbClr val="FFFFFF"/>
              </a:solidFill>
              <a:effectLst>
                <a:outerShdw blurRad="38100" dist="38100" dir="2700000" algn="tl">
                  <a:srgbClr val="000000">
                    <a:alpha val="43137"/>
                  </a:srgbClr>
                </a:outerShdw>
              </a:effectLst>
            </a:endParaRPr>
          </a:p>
          <a:p>
            <a:pPr algn="ctr">
              <a:lnSpc>
                <a:spcPct val="120000"/>
              </a:lnSpc>
              <a:spcBef>
                <a:spcPts val="1200"/>
              </a:spcBef>
            </a:pPr>
            <a:endParaRPr lang="en-US" b="1" dirty="0" smtClean="0">
              <a:solidFill>
                <a:srgbClr val="FFFFFF"/>
              </a:solidFill>
              <a:effectLst>
                <a:outerShdw blurRad="38100" dist="38100" dir="2700000" algn="tl">
                  <a:srgbClr val="000000">
                    <a:alpha val="43137"/>
                  </a:srgbClr>
                </a:outerShdw>
              </a:effectLst>
            </a:endParaRPr>
          </a:p>
          <a:p>
            <a:pPr algn="ctr">
              <a:lnSpc>
                <a:spcPct val="120000"/>
              </a:lnSpc>
              <a:spcBef>
                <a:spcPts val="1200"/>
              </a:spcBef>
            </a:pPr>
            <a:endParaRPr lang="en-US" b="1" dirty="0">
              <a:solidFill>
                <a:srgbClr val="FFFFFF"/>
              </a:solidFill>
              <a:effectLst>
                <a:outerShdw blurRad="38100" dist="38100" dir="2700000" algn="tl">
                  <a:srgbClr val="000000">
                    <a:alpha val="43137"/>
                  </a:srgbClr>
                </a:outerShdw>
              </a:effectLst>
            </a:endParaRPr>
          </a:p>
          <a:p>
            <a:pPr algn="ctr">
              <a:lnSpc>
                <a:spcPct val="120000"/>
              </a:lnSpc>
              <a:spcBef>
                <a:spcPts val="1200"/>
              </a:spcBef>
            </a:pPr>
            <a:endParaRPr lang="vi-VN" b="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5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2500"/>
                            </p:stCondLst>
                            <p:childTnLst>
                              <p:par>
                                <p:cTn id="13" presetID="22" presetClass="entr" presetSubtype="1" fill="hold"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up)">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wipe(up)">
                                      <p:cBhvr>
                                        <p:cTn id="2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04800" y="514350"/>
            <a:ext cx="5410200" cy="4464299"/>
          </a:xfrm>
          <a:prstGeom prst="rect">
            <a:avLst/>
          </a:prstGeom>
          <a:ln w="28575">
            <a:noFill/>
          </a:ln>
        </p:spPr>
        <p:txBody>
          <a:bodyPr wrap="square" lIns="68580" tIns="34290" rIns="68580" bIns="34290">
            <a:spAutoFit/>
          </a:bodyPr>
          <a:lstStyle/>
          <a:p>
            <a:pPr algn="just">
              <a:lnSpc>
                <a:spcPct val="120000"/>
              </a:lnSpc>
              <a:spcBef>
                <a:spcPts val="600"/>
              </a:spcBef>
              <a:spcAft>
                <a:spcPts val="0"/>
              </a:spcAft>
            </a:pPr>
            <a:r>
              <a:rPr lang="en-US" b="1" i="1" dirty="0" smtClean="0"/>
              <a:t>     </a:t>
            </a:r>
            <a:r>
              <a:rPr lang="en-US" b="1" i="1" dirty="0" err="1" smtClean="0"/>
              <a:t>Chuyện</a:t>
            </a:r>
            <a:r>
              <a:rPr lang="en-US" b="1" i="1" dirty="0" smtClean="0"/>
              <a:t> </a:t>
            </a:r>
            <a:r>
              <a:rPr lang="en-US" b="1" i="1" dirty="0" err="1"/>
              <a:t>kể</a:t>
            </a:r>
            <a:r>
              <a:rPr lang="en-US" b="1" i="1" dirty="0"/>
              <a:t>, </a:t>
            </a:r>
            <a:r>
              <a:rPr lang="en-US" b="1" i="1" u="sng" dirty="0" err="1"/>
              <a:t>một</a:t>
            </a:r>
            <a:r>
              <a:rPr lang="en-US" b="1" i="1" u="sng" dirty="0"/>
              <a:t> </a:t>
            </a:r>
            <a:r>
              <a:rPr lang="en-US" b="1" i="1" u="sng" dirty="0" err="1"/>
              <a:t>danh</a:t>
            </a:r>
            <a:r>
              <a:rPr lang="en-US" b="1" i="1" u="sng" dirty="0"/>
              <a:t> </a:t>
            </a:r>
            <a:r>
              <a:rPr lang="en-US" b="1" i="1" u="sng" dirty="0" err="1"/>
              <a:t>tướng</a:t>
            </a:r>
            <a:r>
              <a:rPr lang="en-US" b="1" i="1" dirty="0"/>
              <a:t> </a:t>
            </a:r>
            <a:r>
              <a:rPr lang="en-US" b="1" i="1" dirty="0" err="1"/>
              <a:t>có</a:t>
            </a:r>
            <a:r>
              <a:rPr lang="en-US" b="1" i="1" dirty="0"/>
              <a:t> </a:t>
            </a:r>
            <a:r>
              <a:rPr lang="en-US" b="1" i="1" dirty="0" err="1"/>
              <a:t>lần</a:t>
            </a:r>
            <a:r>
              <a:rPr lang="en-US" b="1" i="1" dirty="0"/>
              <a:t> </a:t>
            </a:r>
            <a:r>
              <a:rPr lang="en-US" b="1" i="1" dirty="0" err="1"/>
              <a:t>đi</a:t>
            </a:r>
            <a:r>
              <a:rPr lang="en-US" b="1" i="1" dirty="0"/>
              <a:t> </a:t>
            </a:r>
            <a:r>
              <a:rPr lang="en-US" b="1" i="1" dirty="0" err="1"/>
              <a:t>ngang</a:t>
            </a:r>
            <a:r>
              <a:rPr lang="en-US" b="1" i="1" dirty="0"/>
              <a:t> qua </a:t>
            </a:r>
            <a:r>
              <a:rPr lang="en-US" b="1" i="1" dirty="0" err="1"/>
              <a:t>trường</a:t>
            </a:r>
            <a:r>
              <a:rPr lang="en-US" b="1" i="1" dirty="0"/>
              <a:t> </a:t>
            </a:r>
            <a:r>
              <a:rPr lang="en-US" b="1" i="1" dirty="0" err="1"/>
              <a:t>học</a:t>
            </a:r>
            <a:r>
              <a:rPr lang="en-US" b="1" i="1" dirty="0"/>
              <a:t> </a:t>
            </a:r>
            <a:r>
              <a:rPr lang="en-US" b="1" i="1" dirty="0" err="1"/>
              <a:t>cũ</a:t>
            </a:r>
            <a:r>
              <a:rPr lang="en-US" b="1" i="1" dirty="0"/>
              <a:t> </a:t>
            </a:r>
            <a:r>
              <a:rPr lang="en-US" b="1" i="1" dirty="0" err="1"/>
              <a:t>của</a:t>
            </a:r>
            <a:r>
              <a:rPr lang="en-US" b="1" i="1" dirty="0"/>
              <a:t> </a:t>
            </a:r>
            <a:r>
              <a:rPr lang="en-US" b="1" i="1" dirty="0" err="1"/>
              <a:t>mình</a:t>
            </a:r>
            <a:r>
              <a:rPr lang="en-US" b="1" i="1" dirty="0"/>
              <a:t>, </a:t>
            </a:r>
            <a:r>
              <a:rPr lang="en-US" b="1" i="1" dirty="0" err="1"/>
              <a:t>liền</a:t>
            </a:r>
            <a:r>
              <a:rPr lang="en-US" b="1" i="1" dirty="0"/>
              <a:t> </a:t>
            </a:r>
            <a:r>
              <a:rPr lang="en-US" b="1" i="1" dirty="0" err="1"/>
              <a:t>ghé</a:t>
            </a:r>
            <a:r>
              <a:rPr lang="en-US" b="1" i="1" dirty="0"/>
              <a:t> </a:t>
            </a:r>
            <a:r>
              <a:rPr lang="en-US" b="1" i="1" dirty="0" err="1"/>
              <a:t>vào</a:t>
            </a:r>
            <a:r>
              <a:rPr lang="en-US" b="1" i="1" dirty="0"/>
              <a:t> </a:t>
            </a:r>
            <a:r>
              <a:rPr lang="en-US" b="1" i="1" dirty="0" err="1"/>
              <a:t>thăm</a:t>
            </a:r>
            <a:r>
              <a:rPr lang="en-US" b="1" i="1" dirty="0"/>
              <a:t>. </a:t>
            </a:r>
            <a:r>
              <a:rPr lang="en-US" b="1" i="1" u="sng" dirty="0" err="1"/>
              <a:t>Ông</a:t>
            </a:r>
            <a:r>
              <a:rPr lang="en-US" b="1" i="1" dirty="0"/>
              <a:t> </a:t>
            </a:r>
            <a:r>
              <a:rPr lang="en-US" b="1" i="1" dirty="0" err="1"/>
              <a:t>gặp</a:t>
            </a:r>
            <a:r>
              <a:rPr lang="en-US" b="1" i="1" dirty="0"/>
              <a:t> </a:t>
            </a:r>
            <a:r>
              <a:rPr lang="en-US" b="1" i="1" dirty="0" err="1"/>
              <a:t>lại</a:t>
            </a:r>
            <a:r>
              <a:rPr lang="en-US" b="1" i="1" dirty="0"/>
              <a:t> </a:t>
            </a:r>
            <a:r>
              <a:rPr lang="en-US" b="1" i="1" dirty="0" err="1"/>
              <a:t>người</a:t>
            </a:r>
            <a:r>
              <a:rPr lang="en-US" b="1" i="1" dirty="0"/>
              <a:t> </a:t>
            </a:r>
            <a:r>
              <a:rPr lang="en-US" b="1" i="1" dirty="0" err="1"/>
              <a:t>thầy</a:t>
            </a:r>
            <a:r>
              <a:rPr lang="en-US" b="1" i="1" dirty="0"/>
              <a:t> </a:t>
            </a:r>
            <a:r>
              <a:rPr lang="en-US" b="1" i="1" dirty="0" err="1"/>
              <a:t>từng</a:t>
            </a:r>
            <a:r>
              <a:rPr lang="en-US" b="1" i="1" dirty="0"/>
              <a:t> </a:t>
            </a:r>
            <a:r>
              <a:rPr lang="en-US" b="1" i="1" dirty="0" err="1"/>
              <a:t>dạy</a:t>
            </a:r>
            <a:r>
              <a:rPr lang="en-US" b="1" i="1" dirty="0"/>
              <a:t> </a:t>
            </a:r>
            <a:r>
              <a:rPr lang="en-US" b="1" i="1" dirty="0" err="1"/>
              <a:t>mình</a:t>
            </a:r>
            <a:r>
              <a:rPr lang="en-US" b="1" i="1" dirty="0"/>
              <a:t> </a:t>
            </a:r>
            <a:r>
              <a:rPr lang="en-US" b="1" i="1" dirty="0" err="1"/>
              <a:t>hồi</a:t>
            </a:r>
            <a:r>
              <a:rPr lang="en-US" b="1" i="1" dirty="0"/>
              <a:t> </a:t>
            </a:r>
            <a:r>
              <a:rPr lang="en-US" b="1" i="1" dirty="0" err="1"/>
              <a:t>nhỏ</a:t>
            </a:r>
            <a:r>
              <a:rPr lang="en-US" b="1" i="1" dirty="0"/>
              <a:t> </a:t>
            </a:r>
            <a:r>
              <a:rPr lang="en-US" b="1" i="1" dirty="0" err="1"/>
              <a:t>và</a:t>
            </a:r>
            <a:r>
              <a:rPr lang="en-US" b="1" i="1" dirty="0"/>
              <a:t> </a:t>
            </a:r>
            <a:r>
              <a:rPr lang="en-US" b="1" i="1" dirty="0" err="1"/>
              <a:t>kính</a:t>
            </a:r>
            <a:r>
              <a:rPr lang="en-US" b="1" i="1" dirty="0"/>
              <a:t> </a:t>
            </a:r>
            <a:r>
              <a:rPr lang="en-US" b="1" i="1" dirty="0" err="1"/>
              <a:t>cẩn</a:t>
            </a:r>
            <a:r>
              <a:rPr lang="en-US" b="1" i="1" dirty="0"/>
              <a:t> </a:t>
            </a:r>
            <a:r>
              <a:rPr lang="en-US" b="1" i="1" dirty="0" err="1"/>
              <a:t>thưa</a:t>
            </a:r>
            <a:r>
              <a:rPr lang="en-US" b="1" i="1" dirty="0"/>
              <a:t>:</a:t>
            </a:r>
          </a:p>
          <a:p>
            <a:pPr algn="just">
              <a:lnSpc>
                <a:spcPct val="120000"/>
              </a:lnSpc>
              <a:spcBef>
                <a:spcPts val="600"/>
              </a:spcBef>
              <a:spcAft>
                <a:spcPts val="0"/>
              </a:spcAft>
            </a:pPr>
            <a:r>
              <a:rPr lang="en-US" b="1" i="1" dirty="0" smtClean="0"/>
              <a:t>- </a:t>
            </a:r>
            <a:r>
              <a:rPr lang="en-US" b="1" i="1" dirty="0" err="1" smtClean="0"/>
              <a:t>Thưa</a:t>
            </a:r>
            <a:r>
              <a:rPr lang="en-US" b="1" i="1" dirty="0" smtClean="0"/>
              <a:t> </a:t>
            </a:r>
            <a:r>
              <a:rPr lang="en-US" b="1" i="1" dirty="0" err="1"/>
              <a:t>thầy</a:t>
            </a:r>
            <a:r>
              <a:rPr lang="en-US" b="1" i="1" dirty="0"/>
              <a:t>, </a:t>
            </a:r>
            <a:r>
              <a:rPr lang="en-US" b="1" i="1" dirty="0" err="1"/>
              <a:t>thầy</a:t>
            </a:r>
            <a:r>
              <a:rPr lang="en-US" b="1" i="1" dirty="0"/>
              <a:t> </a:t>
            </a:r>
            <a:r>
              <a:rPr lang="en-US" b="1" i="1" dirty="0" err="1"/>
              <a:t>còn</a:t>
            </a:r>
            <a:r>
              <a:rPr lang="en-US" b="1" i="1" dirty="0"/>
              <a:t> </a:t>
            </a:r>
            <a:r>
              <a:rPr lang="en-US" b="1" i="1" dirty="0" err="1"/>
              <a:t>nhớ</a:t>
            </a:r>
            <a:r>
              <a:rPr lang="en-US" b="1" i="1" dirty="0"/>
              <a:t> con </a:t>
            </a:r>
            <a:r>
              <a:rPr lang="en-US" b="1" i="1" dirty="0" err="1"/>
              <a:t>không</a:t>
            </a:r>
            <a:r>
              <a:rPr lang="en-US" b="1" i="1" dirty="0"/>
              <a:t>? Con </a:t>
            </a:r>
            <a:r>
              <a:rPr lang="en-US" b="1" i="1" dirty="0" err="1"/>
              <a:t>là</a:t>
            </a:r>
            <a:r>
              <a:rPr lang="en-US" b="1" i="1" dirty="0"/>
              <a:t>...</a:t>
            </a:r>
          </a:p>
          <a:p>
            <a:pPr algn="just">
              <a:lnSpc>
                <a:spcPct val="120000"/>
              </a:lnSpc>
              <a:spcBef>
                <a:spcPts val="600"/>
              </a:spcBef>
              <a:spcAft>
                <a:spcPts val="0"/>
              </a:spcAft>
            </a:pPr>
            <a:r>
              <a:rPr lang="en-US" b="1" i="1" dirty="0" smtClean="0"/>
              <a:t>     </a:t>
            </a:r>
            <a:r>
              <a:rPr lang="en-US" b="1" i="1" dirty="0" err="1" smtClean="0"/>
              <a:t>Người</a:t>
            </a:r>
            <a:r>
              <a:rPr lang="en-US" b="1" i="1" dirty="0" smtClean="0"/>
              <a:t> </a:t>
            </a:r>
            <a:r>
              <a:rPr lang="en-US" b="1" i="1" dirty="0" err="1"/>
              <a:t>thầy</a:t>
            </a:r>
            <a:r>
              <a:rPr lang="en-US" b="1" i="1" dirty="0"/>
              <a:t> </a:t>
            </a:r>
            <a:r>
              <a:rPr lang="en-US" b="1" i="1" dirty="0" err="1"/>
              <a:t>giáo</a:t>
            </a:r>
            <a:r>
              <a:rPr lang="en-US" b="1" i="1" dirty="0"/>
              <a:t> </a:t>
            </a:r>
            <a:r>
              <a:rPr lang="en-US" b="1" i="1" dirty="0" err="1"/>
              <a:t>già</a:t>
            </a:r>
            <a:r>
              <a:rPr lang="en-US" b="1" i="1" dirty="0"/>
              <a:t> </a:t>
            </a:r>
            <a:r>
              <a:rPr lang="en-US" b="1" i="1" dirty="0" err="1"/>
              <a:t>hoảng</a:t>
            </a:r>
            <a:r>
              <a:rPr lang="en-US" b="1" i="1" dirty="0"/>
              <a:t> </a:t>
            </a:r>
            <a:r>
              <a:rPr lang="en-US" b="1" i="1" dirty="0" err="1"/>
              <a:t>hốt</a:t>
            </a:r>
            <a:r>
              <a:rPr lang="en-US" b="1" i="1" dirty="0"/>
              <a:t>:</a:t>
            </a:r>
          </a:p>
          <a:p>
            <a:pPr algn="just">
              <a:lnSpc>
                <a:spcPct val="120000"/>
              </a:lnSpc>
              <a:spcBef>
                <a:spcPts val="600"/>
              </a:spcBef>
              <a:spcAft>
                <a:spcPts val="0"/>
              </a:spcAft>
            </a:pPr>
            <a:r>
              <a:rPr lang="en-US" b="1" i="1" dirty="0" smtClean="0"/>
              <a:t>- </a:t>
            </a:r>
            <a:r>
              <a:rPr lang="en-US" b="1" i="1" dirty="0" err="1" smtClean="0"/>
              <a:t>Thưa</a:t>
            </a:r>
            <a:r>
              <a:rPr lang="en-US" b="1" i="1" dirty="0" smtClean="0"/>
              <a:t> </a:t>
            </a:r>
            <a:r>
              <a:rPr lang="en-US" b="1" i="1" dirty="0" err="1"/>
              <a:t>ngài</a:t>
            </a:r>
            <a:r>
              <a:rPr lang="en-US" b="1" i="1" dirty="0"/>
              <a:t>, </a:t>
            </a:r>
            <a:r>
              <a:rPr lang="en-US" b="1" i="1" dirty="0" err="1"/>
              <a:t>ngài</a:t>
            </a:r>
            <a:r>
              <a:rPr lang="en-US" b="1" i="1" dirty="0"/>
              <a:t> </a:t>
            </a:r>
            <a:r>
              <a:rPr lang="en-US" b="1" i="1" dirty="0" err="1"/>
              <a:t>là</a:t>
            </a:r>
            <a:r>
              <a:rPr lang="en-US" b="1" i="1" dirty="0"/>
              <a:t>...</a:t>
            </a:r>
          </a:p>
          <a:p>
            <a:pPr algn="just">
              <a:lnSpc>
                <a:spcPct val="120000"/>
              </a:lnSpc>
              <a:spcBef>
                <a:spcPts val="600"/>
              </a:spcBef>
              <a:spcAft>
                <a:spcPts val="0"/>
              </a:spcAft>
            </a:pPr>
            <a:r>
              <a:rPr lang="en-US" b="1" i="1" dirty="0" smtClean="0"/>
              <a:t>- </a:t>
            </a:r>
            <a:r>
              <a:rPr lang="en-US" b="1" i="1" dirty="0" err="1" smtClean="0"/>
              <a:t>Thưa</a:t>
            </a:r>
            <a:r>
              <a:rPr lang="en-US" b="1" i="1" dirty="0" smtClean="0"/>
              <a:t> </a:t>
            </a:r>
            <a:r>
              <a:rPr lang="en-US" b="1" i="1" dirty="0" err="1"/>
              <a:t>thầy</a:t>
            </a:r>
            <a:r>
              <a:rPr lang="en-US" b="1" i="1" dirty="0"/>
              <a:t>, </a:t>
            </a:r>
            <a:r>
              <a:rPr lang="en-US" b="1" i="1" dirty="0" err="1"/>
              <a:t>với</a:t>
            </a:r>
            <a:r>
              <a:rPr lang="en-US" b="1" i="1" dirty="0"/>
              <a:t> </a:t>
            </a:r>
            <a:r>
              <a:rPr lang="en-US" b="1" i="1" dirty="0" err="1"/>
              <a:t>thầy</a:t>
            </a:r>
            <a:r>
              <a:rPr lang="en-US" b="1" i="1" dirty="0"/>
              <a:t>, con </a:t>
            </a:r>
            <a:r>
              <a:rPr lang="en-US" b="1" i="1" dirty="0" err="1"/>
              <a:t>vẫn</a:t>
            </a:r>
            <a:r>
              <a:rPr lang="en-US" b="1" i="1" dirty="0"/>
              <a:t> </a:t>
            </a:r>
            <a:r>
              <a:rPr lang="en-US" b="1" i="1" dirty="0" err="1"/>
              <a:t>là</a:t>
            </a:r>
            <a:r>
              <a:rPr lang="en-US" b="1" i="1" dirty="0"/>
              <a:t> </a:t>
            </a:r>
            <a:r>
              <a:rPr lang="en-US" b="1" i="1" dirty="0" err="1"/>
              <a:t>đứa</a:t>
            </a:r>
            <a:r>
              <a:rPr lang="en-US" b="1" i="1" dirty="0"/>
              <a:t> </a:t>
            </a:r>
            <a:r>
              <a:rPr lang="en-US" b="1" i="1" dirty="0" err="1"/>
              <a:t>học</a:t>
            </a:r>
            <a:r>
              <a:rPr lang="en-US" b="1" i="1" dirty="0"/>
              <a:t> </a:t>
            </a:r>
            <a:r>
              <a:rPr lang="en-US" b="1" i="1" dirty="0" err="1"/>
              <a:t>trò</a:t>
            </a:r>
            <a:r>
              <a:rPr lang="en-US" b="1" i="1" dirty="0"/>
              <a:t> </a:t>
            </a:r>
            <a:r>
              <a:rPr lang="en-US" b="1" i="1" dirty="0" err="1"/>
              <a:t>cũ</a:t>
            </a:r>
            <a:r>
              <a:rPr lang="en-US" b="1" i="1" dirty="0"/>
              <a:t>. Con </a:t>
            </a:r>
            <a:r>
              <a:rPr lang="en-US" b="1" i="1" dirty="0" err="1"/>
              <a:t>có</a:t>
            </a:r>
            <a:r>
              <a:rPr lang="en-US" b="1" i="1" dirty="0"/>
              <a:t> </a:t>
            </a:r>
            <a:r>
              <a:rPr lang="en-US" b="1" i="1" dirty="0" err="1"/>
              <a:t>được</a:t>
            </a:r>
            <a:r>
              <a:rPr lang="en-US" b="1" i="1" dirty="0"/>
              <a:t> </a:t>
            </a:r>
            <a:r>
              <a:rPr lang="en-US" b="1" i="1" dirty="0" err="1"/>
              <a:t>những</a:t>
            </a:r>
            <a:r>
              <a:rPr lang="en-US" b="1" i="1" dirty="0"/>
              <a:t> </a:t>
            </a:r>
            <a:r>
              <a:rPr lang="en-US" b="1" i="1" dirty="0" err="1"/>
              <a:t>thành</a:t>
            </a:r>
            <a:r>
              <a:rPr lang="en-US" b="1" i="1" dirty="0"/>
              <a:t> </a:t>
            </a:r>
            <a:r>
              <a:rPr lang="en-US" b="1" i="1" dirty="0" err="1"/>
              <a:t>công</a:t>
            </a:r>
            <a:r>
              <a:rPr lang="en-US" b="1" i="1" dirty="0"/>
              <a:t> </a:t>
            </a:r>
            <a:r>
              <a:rPr lang="en-US" b="1" i="1" dirty="0" err="1"/>
              <a:t>hôm</a:t>
            </a:r>
            <a:r>
              <a:rPr lang="en-US" b="1" i="1" dirty="0"/>
              <a:t> nay </a:t>
            </a:r>
            <a:r>
              <a:rPr lang="en-US" b="1" i="1" dirty="0" err="1"/>
              <a:t>là</a:t>
            </a:r>
            <a:r>
              <a:rPr lang="en-US" b="1" i="1" dirty="0"/>
              <a:t> </a:t>
            </a:r>
            <a:r>
              <a:rPr lang="en-US" b="1" i="1" dirty="0" err="1"/>
              <a:t>nhờ</a:t>
            </a:r>
            <a:r>
              <a:rPr lang="en-US" b="1" i="1" dirty="0"/>
              <a:t> </a:t>
            </a:r>
            <a:r>
              <a:rPr lang="en-US" b="1" i="1" dirty="0" err="1"/>
              <a:t>sự</a:t>
            </a:r>
            <a:r>
              <a:rPr lang="en-US" b="1" i="1" dirty="0"/>
              <a:t> </a:t>
            </a:r>
            <a:r>
              <a:rPr lang="en-US" b="1" i="1" dirty="0" err="1"/>
              <a:t>giáo</a:t>
            </a:r>
            <a:r>
              <a:rPr lang="en-US" b="1" i="1" dirty="0"/>
              <a:t> </a:t>
            </a:r>
            <a:r>
              <a:rPr lang="en-US" b="1" i="1" dirty="0" err="1"/>
              <a:t>dục</a:t>
            </a:r>
            <a:r>
              <a:rPr lang="en-US" b="1" i="1" dirty="0"/>
              <a:t> </a:t>
            </a:r>
            <a:r>
              <a:rPr lang="en-US" b="1" i="1" dirty="0" err="1"/>
              <a:t>của</a:t>
            </a:r>
            <a:r>
              <a:rPr lang="en-US" b="1" i="1" dirty="0"/>
              <a:t> </a:t>
            </a:r>
            <a:r>
              <a:rPr lang="en-US" b="1" i="1" dirty="0" err="1"/>
              <a:t>thầy</a:t>
            </a:r>
            <a:r>
              <a:rPr lang="en-US" b="1" i="1" dirty="0"/>
              <a:t> </a:t>
            </a:r>
            <a:r>
              <a:rPr lang="en-US" b="1" i="1" dirty="0" err="1"/>
              <a:t>ngày</a:t>
            </a:r>
            <a:r>
              <a:rPr lang="en-US" b="1" i="1" dirty="0"/>
              <a:t> </a:t>
            </a:r>
            <a:r>
              <a:rPr lang="en-US" b="1" i="1" dirty="0" err="1"/>
              <a:t>nào</a:t>
            </a:r>
            <a:r>
              <a:rPr lang="en-US" b="1" i="1" dirty="0"/>
              <a:t>...</a:t>
            </a:r>
          </a:p>
          <a:p>
            <a:pPr algn="r">
              <a:lnSpc>
                <a:spcPct val="120000"/>
              </a:lnSpc>
              <a:spcBef>
                <a:spcPts val="600"/>
              </a:spcBef>
              <a:spcAft>
                <a:spcPts val="0"/>
              </a:spcAft>
            </a:pPr>
            <a:r>
              <a:rPr lang="en-US" b="1" dirty="0"/>
              <a:t>(</a:t>
            </a:r>
            <a:r>
              <a:rPr lang="en-US" b="1" i="1" dirty="0" err="1"/>
              <a:t>Ngữ</a:t>
            </a:r>
            <a:r>
              <a:rPr lang="en-US" b="1" i="1" dirty="0"/>
              <a:t> </a:t>
            </a:r>
            <a:r>
              <a:rPr lang="en-US" b="1" i="1" dirty="0" err="1"/>
              <a:t>văn</a:t>
            </a:r>
            <a:r>
              <a:rPr lang="en-US" b="1" i="1" dirty="0"/>
              <a:t> 9</a:t>
            </a:r>
            <a:r>
              <a:rPr lang="en-US" b="1" i="1" dirty="0" smtClean="0"/>
              <a:t>, Tập </a:t>
            </a:r>
            <a:r>
              <a:rPr lang="en-US" b="1" i="1" dirty="0" err="1"/>
              <a:t>một</a:t>
            </a:r>
            <a:r>
              <a:rPr lang="en-US" b="1" i="1" dirty="0"/>
              <a:t>, </a:t>
            </a:r>
            <a:r>
              <a:rPr lang="en-US" b="1" dirty="0"/>
              <a:t>NXB </a:t>
            </a:r>
            <a:r>
              <a:rPr lang="en-US" b="1" dirty="0" err="1"/>
              <a:t>Giáo</a:t>
            </a:r>
            <a:r>
              <a:rPr lang="en-US" b="1" dirty="0"/>
              <a:t> </a:t>
            </a:r>
            <a:r>
              <a:rPr lang="en-US" b="1" dirty="0" err="1"/>
              <a:t>dục</a:t>
            </a:r>
            <a:r>
              <a:rPr lang="en-US" b="1" dirty="0"/>
              <a:t> </a:t>
            </a:r>
            <a:r>
              <a:rPr lang="en-US" b="1" dirty="0" err="1"/>
              <a:t>Việt</a:t>
            </a:r>
            <a:r>
              <a:rPr lang="en-US" b="1" dirty="0"/>
              <a:t> Nam)</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spcAft>
                <a:spcPts val="0"/>
              </a:spcAft>
            </a:pPr>
            <a:endParaRPr lang="en-US" b="1"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Oval 2"/>
          <p:cNvSpPr/>
          <p:nvPr/>
        </p:nvSpPr>
        <p:spPr>
          <a:xfrm>
            <a:off x="525970" y="1581150"/>
            <a:ext cx="1226630" cy="3507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867400" y="514350"/>
            <a:ext cx="2895600" cy="4033412"/>
          </a:xfrm>
          <a:prstGeom prst="rect">
            <a:avLst/>
          </a:prstGeom>
          <a:noFill/>
          <a:ln w="28575">
            <a:solidFill>
              <a:srgbClr val="FFFF00"/>
            </a:solidFill>
          </a:ln>
        </p:spPr>
        <p:txBody>
          <a:bodyPr wrap="square" lIns="68580" tIns="34290" rIns="68580" bIns="34290" rtlCol="0">
            <a:spAutoFit/>
          </a:bodyPr>
          <a:lstStyle/>
          <a:p>
            <a:pPr algn="just">
              <a:lnSpc>
                <a:spcPct val="120000"/>
              </a:lnSpc>
              <a:spcBef>
                <a:spcPts val="1200"/>
              </a:spcBef>
            </a:pPr>
            <a:r>
              <a:rPr lang="vi-VN" b="1" dirty="0" smtClean="0">
                <a:solidFill>
                  <a:srgbClr val="FFFF00"/>
                </a:solidFill>
              </a:rPr>
              <a:t>b</a:t>
            </a:r>
            <a:r>
              <a:rPr lang="vi-VN" b="1" dirty="0">
                <a:solidFill>
                  <a:srgbClr val="FFFF00"/>
                </a:solidFill>
              </a:rPr>
              <a:t>) Em hiểu như thế nào về câu nói </a:t>
            </a:r>
            <a:r>
              <a:rPr lang="vi-VN" b="1" i="1" dirty="0">
                <a:solidFill>
                  <a:srgbClr val="FFFF00"/>
                </a:solidFill>
              </a:rPr>
              <a:t>Con có được những thành công hôm nay là nhờ sự giáo dục của thầy ngày nào</a:t>
            </a:r>
            <a:r>
              <a:rPr lang="vi-VN" b="1" i="1" dirty="0" smtClean="0">
                <a:solidFill>
                  <a:srgbClr val="FFFF00"/>
                </a:solidFill>
              </a:rPr>
              <a:t>...</a:t>
            </a:r>
            <a:r>
              <a:rPr lang="en-US" b="1" i="1" dirty="0" smtClean="0">
                <a:solidFill>
                  <a:srgbClr val="FFFF00"/>
                </a:solidFill>
              </a:rPr>
              <a:t> </a:t>
            </a:r>
            <a:r>
              <a:rPr lang="vi-VN" b="1" dirty="0" smtClean="0">
                <a:solidFill>
                  <a:srgbClr val="FFFF00"/>
                </a:solidFill>
              </a:rPr>
              <a:t>của </a:t>
            </a:r>
            <a:r>
              <a:rPr lang="vi-VN" b="1" dirty="0">
                <a:solidFill>
                  <a:srgbClr val="FFFF00"/>
                </a:solidFill>
              </a:rPr>
              <a:t>danh </a:t>
            </a:r>
            <a:r>
              <a:rPr lang="vi-VN" b="1" dirty="0" smtClean="0">
                <a:solidFill>
                  <a:srgbClr val="FFFF00"/>
                </a:solidFill>
              </a:rPr>
              <a:t>tướng</a:t>
            </a:r>
            <a:r>
              <a:rPr lang="en-US" b="1" dirty="0" smtClean="0">
                <a:solidFill>
                  <a:srgbClr val="FFFF00"/>
                </a:solidFill>
              </a:rPr>
              <a:t>?</a:t>
            </a:r>
          </a:p>
          <a:p>
            <a:pPr algn="just">
              <a:lnSpc>
                <a:spcPct val="120000"/>
              </a:lnSpc>
              <a:spcBef>
                <a:spcPts val="2400"/>
              </a:spcBef>
            </a:pPr>
            <a:r>
              <a:rPr lang="vi-VN" b="1" dirty="0" smtClean="0">
                <a:solidFill>
                  <a:srgbClr val="FFFFFF"/>
                </a:solidFill>
                <a:effectLst>
                  <a:outerShdw blurRad="38100" dist="38100" dir="2700000" algn="tl">
                    <a:srgbClr val="000000">
                      <a:alpha val="43137"/>
                    </a:srgbClr>
                  </a:outerShdw>
                </a:effectLst>
              </a:rPr>
              <a:t>Vị </a:t>
            </a:r>
            <a:r>
              <a:rPr lang="vi-VN" b="1" dirty="0">
                <a:solidFill>
                  <a:srgbClr val="FFFFFF"/>
                </a:solidFill>
                <a:effectLst>
                  <a:outerShdw blurRad="38100" dist="38100" dir="2700000" algn="tl">
                    <a:srgbClr val="000000">
                      <a:alpha val="43137"/>
                    </a:srgbClr>
                  </a:outerShdw>
                </a:effectLst>
              </a:rPr>
              <a:t>danh tướng hiểu được sự thành công của mình ngày hôm nay chính là nhờ công lao dạy dỗ của người thầy</a:t>
            </a:r>
            <a:r>
              <a:rPr lang="vi-VN" b="1" dirty="0" smtClean="0">
                <a:solidFill>
                  <a:srgbClr val="FFFFFF"/>
                </a:solidFill>
                <a:effectLst>
                  <a:outerShdw blurRad="38100" dist="38100" dir="2700000" algn="tl">
                    <a:srgbClr val="000000">
                      <a:alpha val="43137"/>
                    </a:srgbClr>
                  </a:outerShdw>
                </a:effectLst>
              </a:rPr>
              <a:t>.</a:t>
            </a:r>
            <a:endParaRPr lang="en-US" b="1" dirty="0" smtClean="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74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up)">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wipe(up)">
                                      <p:cBhvr>
                                        <p:cTn id="1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14A34"/>
        </a:solidFill>
        <a:effectLst/>
      </p:bgPr>
    </p:bg>
    <p:spTree>
      <p:nvGrpSpPr>
        <p:cNvPr id="1" name=""/>
        <p:cNvGrpSpPr/>
        <p:nvPr/>
      </p:nvGrpSpPr>
      <p:grpSpPr>
        <a:xfrm>
          <a:off x="0" y="0"/>
          <a:ext cx="0" cy="0"/>
          <a:chOff x="0" y="0"/>
          <a:chExt cx="0" cy="0"/>
        </a:xfrm>
      </p:grpSpPr>
      <p:sp>
        <p:nvSpPr>
          <p:cNvPr id="3" name="Rectangle 2"/>
          <p:cNvSpPr/>
          <p:nvPr/>
        </p:nvSpPr>
        <p:spPr>
          <a:xfrm>
            <a:off x="398167" y="2606847"/>
            <a:ext cx="1473534" cy="392415"/>
          </a:xfrm>
          <a:prstGeom prst="rect">
            <a:avLst/>
          </a:prstGeom>
        </p:spPr>
        <p:txBody>
          <a:bodyPr wrap="square" lIns="68580" tIns="34290" rIns="68580" bIns="34290">
            <a:spAutoFit/>
          </a:bodyPr>
          <a:lstStyle/>
          <a:p>
            <a:endParaRPr lang="en-US" sz="2100" b="1" dirty="0">
              <a:solidFill>
                <a:srgbClr val="FF0000"/>
              </a:solidFill>
            </a:endParaRPr>
          </a:p>
        </p:txBody>
      </p:sp>
      <p:pic>
        <p:nvPicPr>
          <p:cNvPr id="25"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949" y="957408"/>
            <a:ext cx="1785663" cy="4052741"/>
          </a:xfrm>
        </p:spPr>
      </p:pic>
      <p:sp>
        <p:nvSpPr>
          <p:cNvPr id="2" name="Rectangle 1"/>
          <p:cNvSpPr/>
          <p:nvPr/>
        </p:nvSpPr>
        <p:spPr>
          <a:xfrm>
            <a:off x="152401" y="1059582"/>
            <a:ext cx="1797212" cy="1454244"/>
          </a:xfrm>
          <a:prstGeom prst="rect">
            <a:avLst/>
          </a:prstGeom>
        </p:spPr>
        <p:txBody>
          <a:bodyPr wrap="square" lIns="68580" tIns="34290" rIns="68580" bIns="34290">
            <a:spAutoFit/>
          </a:bodyPr>
          <a:lstStyle/>
          <a:p>
            <a:pPr algn="just"/>
            <a:r>
              <a:rPr lang="en-US" b="1" dirty="0" smtClean="0">
                <a:solidFill>
                  <a:srgbClr val="FF0000"/>
                </a:solidFill>
              </a:rPr>
              <a:t>I. </a:t>
            </a:r>
            <a:r>
              <a:rPr lang="en-US" b="1" dirty="0" err="1" smtClean="0">
                <a:solidFill>
                  <a:srgbClr val="FF0000"/>
                </a:solidFill>
              </a:rPr>
              <a:t>Liên</a:t>
            </a:r>
            <a:r>
              <a:rPr lang="en-US" b="1" dirty="0" smtClean="0">
                <a:solidFill>
                  <a:srgbClr val="FF0000"/>
                </a:solidFill>
              </a:rPr>
              <a:t> </a:t>
            </a:r>
            <a:r>
              <a:rPr lang="en-US" b="1" dirty="0">
                <a:solidFill>
                  <a:srgbClr val="FF0000"/>
                </a:solidFill>
              </a:rPr>
              <a:t>kết nội </a:t>
            </a:r>
            <a:r>
              <a:rPr lang="en-US" b="1" dirty="0" smtClean="0">
                <a:solidFill>
                  <a:srgbClr val="FF0000"/>
                </a:solidFill>
              </a:rPr>
              <a:t>dung</a:t>
            </a:r>
          </a:p>
          <a:p>
            <a:pPr algn="just"/>
            <a:r>
              <a:rPr lang="en-US" b="1" dirty="0" smtClean="0">
                <a:solidFill>
                  <a:srgbClr val="FF0000"/>
                </a:solidFill>
              </a:rPr>
              <a:t>(SGK </a:t>
            </a:r>
            <a:r>
              <a:rPr lang="en-US" b="1" dirty="0">
                <a:solidFill>
                  <a:srgbClr val="FF0000"/>
                </a:solidFill>
              </a:rPr>
              <a:t>-</a:t>
            </a:r>
            <a:r>
              <a:rPr lang="en-US" b="1" dirty="0" smtClean="0">
                <a:solidFill>
                  <a:srgbClr val="FF0000"/>
                </a:solidFill>
              </a:rPr>
              <a:t> </a:t>
            </a:r>
            <a:r>
              <a:rPr lang="en-US" b="1" dirty="0" err="1" smtClean="0">
                <a:solidFill>
                  <a:srgbClr val="FF0000"/>
                </a:solidFill>
              </a:rPr>
              <a:t>Trang</a:t>
            </a:r>
            <a:r>
              <a:rPr lang="en-US" b="1" dirty="0" smtClean="0">
                <a:solidFill>
                  <a:srgbClr val="FF0000"/>
                </a:solidFill>
              </a:rPr>
              <a:t> 42, 43)</a:t>
            </a:r>
          </a:p>
          <a:p>
            <a:pPr algn="just"/>
            <a:r>
              <a:rPr lang="en-US" b="1" dirty="0" smtClean="0">
                <a:solidFill>
                  <a:srgbClr val="FF0000"/>
                </a:solidFill>
              </a:rPr>
              <a:t>1. </a:t>
            </a:r>
            <a:r>
              <a:rPr lang="en-US" b="1" dirty="0" err="1" smtClean="0">
                <a:solidFill>
                  <a:srgbClr val="FF0000"/>
                </a:solidFill>
              </a:rPr>
              <a:t>Ví</a:t>
            </a:r>
            <a:r>
              <a:rPr lang="en-US" b="1" dirty="0" smtClean="0">
                <a:solidFill>
                  <a:srgbClr val="FF0000"/>
                </a:solidFill>
              </a:rPr>
              <a:t> </a:t>
            </a:r>
            <a:r>
              <a:rPr lang="en-US" b="1" dirty="0" err="1" smtClean="0">
                <a:solidFill>
                  <a:srgbClr val="FF0000"/>
                </a:solidFill>
              </a:rPr>
              <a:t>dụ</a:t>
            </a:r>
            <a:endParaRPr lang="en-US" b="1" dirty="0">
              <a:solidFill>
                <a:srgbClr val="FF0000"/>
              </a:solidFill>
            </a:endParaRPr>
          </a:p>
        </p:txBody>
      </p:sp>
      <p:sp>
        <p:nvSpPr>
          <p:cNvPr id="18" name="Horizontal Scroll 17"/>
          <p:cNvSpPr/>
          <p:nvPr/>
        </p:nvSpPr>
        <p:spPr>
          <a:xfrm>
            <a:off x="1981200" y="57150"/>
            <a:ext cx="5934345" cy="972108"/>
          </a:xfrm>
          <a:prstGeom prst="horizontalScroll">
            <a:avLst>
              <a:gd name="adj" fmla="val 2500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dirty="0" smtClean="0">
                <a:solidFill>
                  <a:srgbClr val="FF0000"/>
                </a:solidFill>
                <a:latin typeface="Arial" panose="020B0604020202020204" pitchFamily="34" charset="0"/>
                <a:cs typeface="Arial" panose="020B0604020202020204" pitchFamily="34" charset="0"/>
              </a:rPr>
              <a:t>A. Liên kết </a:t>
            </a:r>
            <a:r>
              <a:rPr lang="en-US" sz="2100" b="1" dirty="0" err="1" smtClean="0">
                <a:solidFill>
                  <a:srgbClr val="FF0000"/>
                </a:solidFill>
                <a:latin typeface="Arial" panose="020B0604020202020204" pitchFamily="34" charset="0"/>
                <a:cs typeface="Arial" panose="020B0604020202020204" pitchFamily="34" charset="0"/>
              </a:rPr>
              <a:t>câu</a:t>
            </a:r>
            <a:r>
              <a:rPr lang="en-US" sz="2100" b="1" dirty="0" smtClean="0">
                <a:solidFill>
                  <a:srgbClr val="FF0000"/>
                </a:solidFill>
                <a:latin typeface="Arial" panose="020B0604020202020204" pitchFamily="34" charset="0"/>
                <a:cs typeface="Arial" panose="020B0604020202020204" pitchFamily="34" charset="0"/>
              </a:rPr>
              <a:t> và liên kết đoạn văn</a:t>
            </a:r>
            <a:endParaRPr lang="en-US" sz="2100" b="1" dirty="0">
              <a:solidFill>
                <a:srgbClr val="FF0000"/>
              </a:solidFill>
              <a:latin typeface="Arial" panose="020B0604020202020204" pitchFamily="34" charset="0"/>
              <a:cs typeface="Arial" panose="020B0604020202020204" pitchFamily="34" charset="0"/>
            </a:endParaRPr>
          </a:p>
        </p:txBody>
      </p:sp>
      <p:sp>
        <p:nvSpPr>
          <p:cNvPr id="8" name="6-Point Star 7"/>
          <p:cNvSpPr/>
          <p:nvPr/>
        </p:nvSpPr>
        <p:spPr>
          <a:xfrm>
            <a:off x="2209800" y="4071792"/>
            <a:ext cx="432048" cy="486054"/>
          </a:xfrm>
          <a:prstGeom prst="star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b="1" dirty="0" smtClean="0">
                <a:solidFill>
                  <a:srgbClr val="FFFF00"/>
                </a:solidFill>
              </a:rPr>
              <a:t>?</a:t>
            </a:r>
            <a:endParaRPr lang="en-US" b="1" dirty="0">
              <a:solidFill>
                <a:srgbClr val="FFFF00"/>
              </a:solidFill>
            </a:endParaRPr>
          </a:p>
        </p:txBody>
      </p:sp>
      <p:sp>
        <p:nvSpPr>
          <p:cNvPr id="4" name="TextBox 3"/>
          <p:cNvSpPr txBox="1"/>
          <p:nvPr/>
        </p:nvSpPr>
        <p:spPr>
          <a:xfrm>
            <a:off x="2743201" y="4019550"/>
            <a:ext cx="6095999" cy="900246"/>
          </a:xfrm>
          <a:prstGeom prst="rect">
            <a:avLst/>
          </a:prstGeom>
          <a:noFill/>
        </p:spPr>
        <p:txBody>
          <a:bodyPr wrap="square" lIns="68580" tIns="34290" rIns="68580" bIns="34290" rtlCol="0">
            <a:spAutoFit/>
          </a:bodyPr>
          <a:lstStyle/>
          <a:p>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 văn trên bàn về vấn đề gì? Chủ đề ấy có quan hệ như thế nào với chủ đề chung của văn bản?</a:t>
            </a:r>
          </a:p>
          <a:p>
            <a:endParaRPr lang="en-US" dirty="0"/>
          </a:p>
        </p:txBody>
      </p:sp>
      <p:sp>
        <p:nvSpPr>
          <p:cNvPr id="6" name="Rectangle 5"/>
          <p:cNvSpPr/>
          <p:nvPr/>
        </p:nvSpPr>
        <p:spPr>
          <a:xfrm>
            <a:off x="1949612" y="1158716"/>
            <a:ext cx="6889588" cy="2708434"/>
          </a:xfrm>
          <a:prstGeom prst="rect">
            <a:avLst/>
          </a:prstGeom>
        </p:spPr>
        <p:txBody>
          <a:bodyPr wrap="square">
            <a:spAutoFit/>
          </a:bodyPr>
          <a:lstStyle/>
          <a:p>
            <a:pPr marL="0" marR="0" algn="just">
              <a:lnSpc>
                <a:spcPct val="100000"/>
              </a:lnSpc>
              <a:spcBef>
                <a:spcPts val="600"/>
              </a:spcBef>
              <a:spcAft>
                <a:spcPts val="0"/>
              </a:spcAft>
            </a:pP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Đọc </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văn</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sau</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và</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trả</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lời</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câu</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hỏi</a:t>
            </a: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just">
              <a:lnSpc>
                <a:spcPct val="100000"/>
              </a:lnSpc>
              <a:spcBef>
                <a:spcPts val="600"/>
              </a:spcBef>
              <a:spcAft>
                <a:spcPts val="0"/>
              </a:spcAft>
            </a:pPr>
            <a:r>
              <a:rPr lang="en-US" sz="20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Tác</a:t>
            </a:r>
            <a:r>
              <a:rPr lang="en-US" sz="20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phẩm</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nghệ</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thuật</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nào</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cũng</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xây</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dựng</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bằng</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những</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vật</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liệu</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mượn</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ở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thực</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tại</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(1).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Nhưng</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nghệ</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sĩ</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không</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những</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ghi</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lại</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đã</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có</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rồi</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mà</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còn</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muốn</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nói</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một</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điều</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gì</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mới</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mẻ</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(2).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Anh</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gửi</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vào</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tác</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phẩm</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một</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lá</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thư</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một</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lời</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nhắn</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nhủ</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anh</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muốn</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đem</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một</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phần</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của</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mình</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góp</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vào</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đời</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sống</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chung</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quanh</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(3</a:t>
            </a:r>
            <a:r>
              <a:rPr lang="en-US" sz="20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r">
              <a:lnSpc>
                <a:spcPct val="100000"/>
              </a:lnSpc>
              <a:spcBef>
                <a:spcPts val="600"/>
              </a:spcBef>
              <a:spcAft>
                <a:spcPts val="0"/>
              </a:spcAft>
            </a:pP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Nguyễn</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Đình</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Thi</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Tiếng</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nói</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của</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văn</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nghệ</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5509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up)">
                                      <p:cBhvr>
                                        <p:cTn id="16" dur="500"/>
                                        <p:tgtEl>
                                          <p:spTgt spid="2">
                                            <p:txEl>
                                              <p:pRg st="0" end="0"/>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up)">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up)">
                                      <p:cBhvr>
                                        <p:cTn id="25" dur="500"/>
                                        <p:tgtEl>
                                          <p:spTgt spid="2">
                                            <p:txEl>
                                              <p:pRg st="2" end="2"/>
                                            </p:txEl>
                                          </p:spTgt>
                                        </p:tgtEl>
                                      </p:cBhvr>
                                    </p:animEffect>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 grpId="0" animBg="1"/>
      <p:bldP spid="4"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04800" y="514350"/>
            <a:ext cx="5410200" cy="4464299"/>
          </a:xfrm>
          <a:prstGeom prst="rect">
            <a:avLst/>
          </a:prstGeom>
          <a:ln w="28575">
            <a:noFill/>
          </a:ln>
        </p:spPr>
        <p:txBody>
          <a:bodyPr wrap="square" lIns="68580" tIns="34290" rIns="68580" bIns="34290">
            <a:spAutoFit/>
          </a:bodyPr>
          <a:lstStyle/>
          <a:p>
            <a:pPr algn="just">
              <a:lnSpc>
                <a:spcPct val="120000"/>
              </a:lnSpc>
              <a:spcBef>
                <a:spcPts val="600"/>
              </a:spcBef>
              <a:spcAft>
                <a:spcPts val="0"/>
              </a:spcAft>
            </a:pPr>
            <a:r>
              <a:rPr lang="en-US" b="1" i="1" dirty="0" smtClean="0"/>
              <a:t>     </a:t>
            </a:r>
            <a:r>
              <a:rPr lang="en-US" b="1" i="1" dirty="0" err="1" smtClean="0"/>
              <a:t>Chuyện</a:t>
            </a:r>
            <a:r>
              <a:rPr lang="en-US" b="1" i="1" dirty="0" smtClean="0"/>
              <a:t> </a:t>
            </a:r>
            <a:r>
              <a:rPr lang="en-US" b="1" i="1" dirty="0" err="1"/>
              <a:t>kể</a:t>
            </a:r>
            <a:r>
              <a:rPr lang="en-US" b="1" i="1" dirty="0"/>
              <a:t>, </a:t>
            </a:r>
            <a:r>
              <a:rPr lang="en-US" b="1" i="1" u="sng" dirty="0" err="1"/>
              <a:t>một</a:t>
            </a:r>
            <a:r>
              <a:rPr lang="en-US" b="1" i="1" u="sng" dirty="0"/>
              <a:t> </a:t>
            </a:r>
            <a:r>
              <a:rPr lang="en-US" b="1" i="1" u="sng" dirty="0" err="1"/>
              <a:t>danh</a:t>
            </a:r>
            <a:r>
              <a:rPr lang="en-US" b="1" i="1" u="sng" dirty="0"/>
              <a:t> </a:t>
            </a:r>
            <a:r>
              <a:rPr lang="en-US" b="1" i="1" u="sng" dirty="0" err="1"/>
              <a:t>tướng</a:t>
            </a:r>
            <a:r>
              <a:rPr lang="en-US" b="1" i="1" dirty="0"/>
              <a:t> </a:t>
            </a:r>
            <a:r>
              <a:rPr lang="en-US" b="1" i="1" dirty="0" err="1"/>
              <a:t>có</a:t>
            </a:r>
            <a:r>
              <a:rPr lang="en-US" b="1" i="1" dirty="0"/>
              <a:t> </a:t>
            </a:r>
            <a:r>
              <a:rPr lang="en-US" b="1" i="1" dirty="0" err="1"/>
              <a:t>lần</a:t>
            </a:r>
            <a:r>
              <a:rPr lang="en-US" b="1" i="1" dirty="0"/>
              <a:t> </a:t>
            </a:r>
            <a:r>
              <a:rPr lang="en-US" b="1" i="1" dirty="0" err="1"/>
              <a:t>đi</a:t>
            </a:r>
            <a:r>
              <a:rPr lang="en-US" b="1" i="1" dirty="0"/>
              <a:t> </a:t>
            </a:r>
            <a:r>
              <a:rPr lang="en-US" b="1" i="1" dirty="0" err="1"/>
              <a:t>ngang</a:t>
            </a:r>
            <a:r>
              <a:rPr lang="en-US" b="1" i="1" dirty="0"/>
              <a:t> qua </a:t>
            </a:r>
            <a:r>
              <a:rPr lang="en-US" b="1" i="1" dirty="0" err="1"/>
              <a:t>trường</a:t>
            </a:r>
            <a:r>
              <a:rPr lang="en-US" b="1" i="1" dirty="0"/>
              <a:t> </a:t>
            </a:r>
            <a:r>
              <a:rPr lang="en-US" b="1" i="1" dirty="0" err="1"/>
              <a:t>học</a:t>
            </a:r>
            <a:r>
              <a:rPr lang="en-US" b="1" i="1" dirty="0"/>
              <a:t> </a:t>
            </a:r>
            <a:r>
              <a:rPr lang="en-US" b="1" i="1" dirty="0" err="1"/>
              <a:t>cũ</a:t>
            </a:r>
            <a:r>
              <a:rPr lang="en-US" b="1" i="1" dirty="0"/>
              <a:t> </a:t>
            </a:r>
            <a:r>
              <a:rPr lang="en-US" b="1" i="1" dirty="0" err="1"/>
              <a:t>của</a:t>
            </a:r>
            <a:r>
              <a:rPr lang="en-US" b="1" i="1" dirty="0"/>
              <a:t> </a:t>
            </a:r>
            <a:r>
              <a:rPr lang="en-US" b="1" i="1" dirty="0" err="1"/>
              <a:t>mình</a:t>
            </a:r>
            <a:r>
              <a:rPr lang="en-US" b="1" i="1" dirty="0"/>
              <a:t>, </a:t>
            </a:r>
            <a:r>
              <a:rPr lang="en-US" b="1" i="1" dirty="0" err="1"/>
              <a:t>liền</a:t>
            </a:r>
            <a:r>
              <a:rPr lang="en-US" b="1" i="1" dirty="0"/>
              <a:t> </a:t>
            </a:r>
            <a:r>
              <a:rPr lang="en-US" b="1" i="1" dirty="0" err="1"/>
              <a:t>ghé</a:t>
            </a:r>
            <a:r>
              <a:rPr lang="en-US" b="1" i="1" dirty="0"/>
              <a:t> </a:t>
            </a:r>
            <a:r>
              <a:rPr lang="en-US" b="1" i="1" dirty="0" err="1"/>
              <a:t>vào</a:t>
            </a:r>
            <a:r>
              <a:rPr lang="en-US" b="1" i="1" dirty="0"/>
              <a:t> </a:t>
            </a:r>
            <a:r>
              <a:rPr lang="en-US" b="1" i="1" dirty="0" err="1"/>
              <a:t>thăm</a:t>
            </a:r>
            <a:r>
              <a:rPr lang="en-US" b="1" i="1" dirty="0"/>
              <a:t>. </a:t>
            </a:r>
            <a:r>
              <a:rPr lang="en-US" b="1" i="1" u="sng" dirty="0" err="1"/>
              <a:t>Ông</a:t>
            </a:r>
            <a:r>
              <a:rPr lang="en-US" b="1" i="1" dirty="0"/>
              <a:t> </a:t>
            </a:r>
            <a:r>
              <a:rPr lang="en-US" b="1" i="1" dirty="0" err="1"/>
              <a:t>gặp</a:t>
            </a:r>
            <a:r>
              <a:rPr lang="en-US" b="1" i="1" dirty="0"/>
              <a:t> </a:t>
            </a:r>
            <a:r>
              <a:rPr lang="en-US" b="1" i="1" dirty="0" err="1"/>
              <a:t>lại</a:t>
            </a:r>
            <a:r>
              <a:rPr lang="en-US" b="1" i="1" dirty="0"/>
              <a:t> </a:t>
            </a:r>
            <a:r>
              <a:rPr lang="en-US" b="1" i="1" dirty="0" err="1"/>
              <a:t>người</a:t>
            </a:r>
            <a:r>
              <a:rPr lang="en-US" b="1" i="1" dirty="0"/>
              <a:t> </a:t>
            </a:r>
            <a:r>
              <a:rPr lang="en-US" b="1" i="1" dirty="0" err="1"/>
              <a:t>thầy</a:t>
            </a:r>
            <a:r>
              <a:rPr lang="en-US" b="1" i="1" dirty="0"/>
              <a:t> </a:t>
            </a:r>
            <a:r>
              <a:rPr lang="en-US" b="1" i="1" dirty="0" err="1"/>
              <a:t>từng</a:t>
            </a:r>
            <a:r>
              <a:rPr lang="en-US" b="1" i="1" dirty="0"/>
              <a:t> </a:t>
            </a:r>
            <a:r>
              <a:rPr lang="en-US" b="1" i="1" dirty="0" err="1"/>
              <a:t>dạy</a:t>
            </a:r>
            <a:r>
              <a:rPr lang="en-US" b="1" i="1" dirty="0"/>
              <a:t> </a:t>
            </a:r>
            <a:r>
              <a:rPr lang="en-US" b="1" i="1" dirty="0" err="1"/>
              <a:t>mình</a:t>
            </a:r>
            <a:r>
              <a:rPr lang="en-US" b="1" i="1" dirty="0"/>
              <a:t> </a:t>
            </a:r>
            <a:r>
              <a:rPr lang="en-US" b="1" i="1" dirty="0" err="1"/>
              <a:t>hồi</a:t>
            </a:r>
            <a:r>
              <a:rPr lang="en-US" b="1" i="1" dirty="0"/>
              <a:t> </a:t>
            </a:r>
            <a:r>
              <a:rPr lang="en-US" b="1" i="1" dirty="0" err="1"/>
              <a:t>nhỏ</a:t>
            </a:r>
            <a:r>
              <a:rPr lang="en-US" b="1" i="1" dirty="0"/>
              <a:t> </a:t>
            </a:r>
            <a:r>
              <a:rPr lang="en-US" b="1" i="1" dirty="0" err="1"/>
              <a:t>và</a:t>
            </a:r>
            <a:r>
              <a:rPr lang="en-US" b="1" i="1" dirty="0"/>
              <a:t> </a:t>
            </a:r>
            <a:r>
              <a:rPr lang="en-US" b="1" i="1" dirty="0" err="1"/>
              <a:t>kính</a:t>
            </a:r>
            <a:r>
              <a:rPr lang="en-US" b="1" i="1" dirty="0"/>
              <a:t> </a:t>
            </a:r>
            <a:r>
              <a:rPr lang="en-US" b="1" i="1" dirty="0" err="1"/>
              <a:t>cẩn</a:t>
            </a:r>
            <a:r>
              <a:rPr lang="en-US" b="1" i="1" dirty="0"/>
              <a:t> </a:t>
            </a:r>
            <a:r>
              <a:rPr lang="en-US" b="1" i="1" dirty="0" err="1"/>
              <a:t>thưa</a:t>
            </a:r>
            <a:r>
              <a:rPr lang="en-US" b="1" i="1" dirty="0"/>
              <a:t>:</a:t>
            </a:r>
          </a:p>
          <a:p>
            <a:pPr algn="just">
              <a:lnSpc>
                <a:spcPct val="120000"/>
              </a:lnSpc>
              <a:spcBef>
                <a:spcPts val="600"/>
              </a:spcBef>
              <a:spcAft>
                <a:spcPts val="0"/>
              </a:spcAft>
            </a:pPr>
            <a:r>
              <a:rPr lang="en-US" b="1" i="1" dirty="0" smtClean="0"/>
              <a:t>- </a:t>
            </a:r>
            <a:r>
              <a:rPr lang="en-US" b="1" i="1" dirty="0" err="1" smtClean="0"/>
              <a:t>Thưa</a:t>
            </a:r>
            <a:r>
              <a:rPr lang="en-US" b="1" i="1" dirty="0" smtClean="0"/>
              <a:t> </a:t>
            </a:r>
            <a:r>
              <a:rPr lang="en-US" b="1" i="1" dirty="0" err="1"/>
              <a:t>thầy</a:t>
            </a:r>
            <a:r>
              <a:rPr lang="en-US" b="1" i="1" dirty="0"/>
              <a:t>, </a:t>
            </a:r>
            <a:r>
              <a:rPr lang="en-US" b="1" i="1" dirty="0" err="1"/>
              <a:t>thầy</a:t>
            </a:r>
            <a:r>
              <a:rPr lang="en-US" b="1" i="1" dirty="0"/>
              <a:t> </a:t>
            </a:r>
            <a:r>
              <a:rPr lang="en-US" b="1" i="1" dirty="0" err="1"/>
              <a:t>còn</a:t>
            </a:r>
            <a:r>
              <a:rPr lang="en-US" b="1" i="1" dirty="0"/>
              <a:t> </a:t>
            </a:r>
            <a:r>
              <a:rPr lang="en-US" b="1" i="1" dirty="0" err="1"/>
              <a:t>nhớ</a:t>
            </a:r>
            <a:r>
              <a:rPr lang="en-US" b="1" i="1" dirty="0"/>
              <a:t> con </a:t>
            </a:r>
            <a:r>
              <a:rPr lang="en-US" b="1" i="1" dirty="0" err="1"/>
              <a:t>không</a:t>
            </a:r>
            <a:r>
              <a:rPr lang="en-US" b="1" i="1" dirty="0"/>
              <a:t>? Con </a:t>
            </a:r>
            <a:r>
              <a:rPr lang="en-US" b="1" i="1" dirty="0" err="1"/>
              <a:t>là</a:t>
            </a:r>
            <a:r>
              <a:rPr lang="en-US" b="1" i="1" dirty="0"/>
              <a:t>...</a:t>
            </a:r>
          </a:p>
          <a:p>
            <a:pPr algn="just">
              <a:lnSpc>
                <a:spcPct val="120000"/>
              </a:lnSpc>
              <a:spcBef>
                <a:spcPts val="600"/>
              </a:spcBef>
              <a:spcAft>
                <a:spcPts val="0"/>
              </a:spcAft>
            </a:pPr>
            <a:r>
              <a:rPr lang="en-US" b="1" i="1" dirty="0" smtClean="0"/>
              <a:t>     </a:t>
            </a:r>
            <a:r>
              <a:rPr lang="en-US" b="1" i="1" dirty="0" err="1" smtClean="0"/>
              <a:t>Người</a:t>
            </a:r>
            <a:r>
              <a:rPr lang="en-US" b="1" i="1" dirty="0" smtClean="0"/>
              <a:t> </a:t>
            </a:r>
            <a:r>
              <a:rPr lang="en-US" b="1" i="1" dirty="0" err="1"/>
              <a:t>thầy</a:t>
            </a:r>
            <a:r>
              <a:rPr lang="en-US" b="1" i="1" dirty="0"/>
              <a:t> </a:t>
            </a:r>
            <a:r>
              <a:rPr lang="en-US" b="1" i="1" dirty="0" err="1"/>
              <a:t>giáo</a:t>
            </a:r>
            <a:r>
              <a:rPr lang="en-US" b="1" i="1" dirty="0"/>
              <a:t> </a:t>
            </a:r>
            <a:r>
              <a:rPr lang="en-US" b="1" i="1" dirty="0" err="1"/>
              <a:t>già</a:t>
            </a:r>
            <a:r>
              <a:rPr lang="en-US" b="1" i="1" dirty="0"/>
              <a:t> </a:t>
            </a:r>
            <a:r>
              <a:rPr lang="en-US" b="1" i="1" dirty="0" err="1"/>
              <a:t>hoảng</a:t>
            </a:r>
            <a:r>
              <a:rPr lang="en-US" b="1" i="1" dirty="0"/>
              <a:t> </a:t>
            </a:r>
            <a:r>
              <a:rPr lang="en-US" b="1" i="1" dirty="0" err="1"/>
              <a:t>hốt</a:t>
            </a:r>
            <a:r>
              <a:rPr lang="en-US" b="1" i="1" dirty="0"/>
              <a:t>:</a:t>
            </a:r>
          </a:p>
          <a:p>
            <a:pPr algn="just">
              <a:lnSpc>
                <a:spcPct val="120000"/>
              </a:lnSpc>
              <a:spcBef>
                <a:spcPts val="600"/>
              </a:spcBef>
              <a:spcAft>
                <a:spcPts val="0"/>
              </a:spcAft>
            </a:pPr>
            <a:r>
              <a:rPr lang="en-US" b="1" i="1" dirty="0" smtClean="0"/>
              <a:t>- </a:t>
            </a:r>
            <a:r>
              <a:rPr lang="en-US" b="1" i="1" dirty="0" err="1" smtClean="0"/>
              <a:t>Thưa</a:t>
            </a:r>
            <a:r>
              <a:rPr lang="en-US" b="1" i="1" dirty="0" smtClean="0"/>
              <a:t> </a:t>
            </a:r>
            <a:r>
              <a:rPr lang="en-US" b="1" i="1" dirty="0" err="1"/>
              <a:t>ngài</a:t>
            </a:r>
            <a:r>
              <a:rPr lang="en-US" b="1" i="1" dirty="0"/>
              <a:t>, </a:t>
            </a:r>
            <a:r>
              <a:rPr lang="en-US" b="1" i="1" dirty="0" err="1"/>
              <a:t>ngài</a:t>
            </a:r>
            <a:r>
              <a:rPr lang="en-US" b="1" i="1" dirty="0"/>
              <a:t> </a:t>
            </a:r>
            <a:r>
              <a:rPr lang="en-US" b="1" i="1" dirty="0" err="1"/>
              <a:t>là</a:t>
            </a:r>
            <a:r>
              <a:rPr lang="en-US" b="1" i="1" dirty="0"/>
              <a:t>...</a:t>
            </a:r>
          </a:p>
          <a:p>
            <a:pPr algn="just">
              <a:lnSpc>
                <a:spcPct val="120000"/>
              </a:lnSpc>
              <a:spcBef>
                <a:spcPts val="600"/>
              </a:spcBef>
              <a:spcAft>
                <a:spcPts val="0"/>
              </a:spcAft>
            </a:pPr>
            <a:r>
              <a:rPr lang="en-US" b="1" i="1" dirty="0" smtClean="0"/>
              <a:t>- </a:t>
            </a:r>
            <a:r>
              <a:rPr lang="en-US" b="1" i="1" dirty="0" err="1" smtClean="0"/>
              <a:t>Thưa</a:t>
            </a:r>
            <a:r>
              <a:rPr lang="en-US" b="1" i="1" dirty="0" smtClean="0"/>
              <a:t> </a:t>
            </a:r>
            <a:r>
              <a:rPr lang="en-US" b="1" i="1" dirty="0" err="1"/>
              <a:t>thầy</a:t>
            </a:r>
            <a:r>
              <a:rPr lang="en-US" b="1" i="1" dirty="0"/>
              <a:t>, </a:t>
            </a:r>
            <a:r>
              <a:rPr lang="en-US" b="1" i="1" dirty="0" err="1"/>
              <a:t>với</a:t>
            </a:r>
            <a:r>
              <a:rPr lang="en-US" b="1" i="1" dirty="0"/>
              <a:t> </a:t>
            </a:r>
            <a:r>
              <a:rPr lang="en-US" b="1" i="1" dirty="0" err="1"/>
              <a:t>thầy</a:t>
            </a:r>
            <a:r>
              <a:rPr lang="en-US" b="1" i="1" dirty="0"/>
              <a:t>, con </a:t>
            </a:r>
            <a:r>
              <a:rPr lang="en-US" b="1" i="1" dirty="0" err="1"/>
              <a:t>vẫn</a:t>
            </a:r>
            <a:r>
              <a:rPr lang="en-US" b="1" i="1" dirty="0"/>
              <a:t> </a:t>
            </a:r>
            <a:r>
              <a:rPr lang="en-US" b="1" i="1" dirty="0" err="1"/>
              <a:t>là</a:t>
            </a:r>
            <a:r>
              <a:rPr lang="en-US" b="1" i="1" dirty="0"/>
              <a:t> </a:t>
            </a:r>
            <a:r>
              <a:rPr lang="en-US" b="1" i="1" dirty="0" err="1"/>
              <a:t>đứa</a:t>
            </a:r>
            <a:r>
              <a:rPr lang="en-US" b="1" i="1" dirty="0"/>
              <a:t> </a:t>
            </a:r>
            <a:r>
              <a:rPr lang="en-US" b="1" i="1" dirty="0" err="1"/>
              <a:t>học</a:t>
            </a:r>
            <a:r>
              <a:rPr lang="en-US" b="1" i="1" dirty="0"/>
              <a:t> </a:t>
            </a:r>
            <a:r>
              <a:rPr lang="en-US" b="1" i="1" dirty="0" err="1"/>
              <a:t>trò</a:t>
            </a:r>
            <a:r>
              <a:rPr lang="en-US" b="1" i="1" dirty="0"/>
              <a:t> </a:t>
            </a:r>
            <a:r>
              <a:rPr lang="en-US" b="1" i="1" dirty="0" err="1"/>
              <a:t>cũ</a:t>
            </a:r>
            <a:r>
              <a:rPr lang="en-US" b="1" i="1" dirty="0"/>
              <a:t>. Con </a:t>
            </a:r>
            <a:r>
              <a:rPr lang="en-US" b="1" i="1" dirty="0" err="1"/>
              <a:t>có</a:t>
            </a:r>
            <a:r>
              <a:rPr lang="en-US" b="1" i="1" dirty="0"/>
              <a:t> </a:t>
            </a:r>
            <a:r>
              <a:rPr lang="en-US" b="1" i="1" dirty="0" err="1"/>
              <a:t>được</a:t>
            </a:r>
            <a:r>
              <a:rPr lang="en-US" b="1" i="1" dirty="0"/>
              <a:t> </a:t>
            </a:r>
            <a:r>
              <a:rPr lang="en-US" b="1" i="1" dirty="0" err="1"/>
              <a:t>những</a:t>
            </a:r>
            <a:r>
              <a:rPr lang="en-US" b="1" i="1" dirty="0"/>
              <a:t> </a:t>
            </a:r>
            <a:r>
              <a:rPr lang="en-US" b="1" i="1" dirty="0" err="1"/>
              <a:t>thành</a:t>
            </a:r>
            <a:r>
              <a:rPr lang="en-US" b="1" i="1" dirty="0"/>
              <a:t> </a:t>
            </a:r>
            <a:r>
              <a:rPr lang="en-US" b="1" i="1" dirty="0" err="1"/>
              <a:t>công</a:t>
            </a:r>
            <a:r>
              <a:rPr lang="en-US" b="1" i="1" dirty="0"/>
              <a:t> </a:t>
            </a:r>
            <a:r>
              <a:rPr lang="en-US" b="1" i="1" dirty="0" err="1"/>
              <a:t>hôm</a:t>
            </a:r>
            <a:r>
              <a:rPr lang="en-US" b="1" i="1" dirty="0"/>
              <a:t> nay </a:t>
            </a:r>
            <a:r>
              <a:rPr lang="en-US" b="1" i="1" dirty="0" err="1"/>
              <a:t>là</a:t>
            </a:r>
            <a:r>
              <a:rPr lang="en-US" b="1" i="1" dirty="0"/>
              <a:t> </a:t>
            </a:r>
            <a:r>
              <a:rPr lang="en-US" b="1" i="1" dirty="0" err="1"/>
              <a:t>nhờ</a:t>
            </a:r>
            <a:r>
              <a:rPr lang="en-US" b="1" i="1" dirty="0"/>
              <a:t> </a:t>
            </a:r>
            <a:r>
              <a:rPr lang="en-US" b="1" i="1" dirty="0" err="1"/>
              <a:t>sự</a:t>
            </a:r>
            <a:r>
              <a:rPr lang="en-US" b="1" i="1" dirty="0"/>
              <a:t> </a:t>
            </a:r>
            <a:r>
              <a:rPr lang="en-US" b="1" i="1" dirty="0" err="1"/>
              <a:t>giáo</a:t>
            </a:r>
            <a:r>
              <a:rPr lang="en-US" b="1" i="1" dirty="0"/>
              <a:t> </a:t>
            </a:r>
            <a:r>
              <a:rPr lang="en-US" b="1" i="1" dirty="0" err="1"/>
              <a:t>dục</a:t>
            </a:r>
            <a:r>
              <a:rPr lang="en-US" b="1" i="1" dirty="0"/>
              <a:t> </a:t>
            </a:r>
            <a:r>
              <a:rPr lang="en-US" b="1" i="1" dirty="0" err="1"/>
              <a:t>của</a:t>
            </a:r>
            <a:r>
              <a:rPr lang="en-US" b="1" i="1" dirty="0"/>
              <a:t> </a:t>
            </a:r>
            <a:r>
              <a:rPr lang="en-US" b="1" i="1" dirty="0" err="1"/>
              <a:t>thầy</a:t>
            </a:r>
            <a:r>
              <a:rPr lang="en-US" b="1" i="1" dirty="0"/>
              <a:t> </a:t>
            </a:r>
            <a:r>
              <a:rPr lang="en-US" b="1" i="1" dirty="0" err="1"/>
              <a:t>ngày</a:t>
            </a:r>
            <a:r>
              <a:rPr lang="en-US" b="1" i="1" dirty="0"/>
              <a:t> </a:t>
            </a:r>
            <a:r>
              <a:rPr lang="en-US" b="1" i="1" dirty="0" err="1"/>
              <a:t>nào</a:t>
            </a:r>
            <a:r>
              <a:rPr lang="en-US" b="1" i="1" dirty="0"/>
              <a:t>...</a:t>
            </a:r>
          </a:p>
          <a:p>
            <a:pPr algn="r">
              <a:lnSpc>
                <a:spcPct val="120000"/>
              </a:lnSpc>
              <a:spcBef>
                <a:spcPts val="600"/>
              </a:spcBef>
              <a:spcAft>
                <a:spcPts val="0"/>
              </a:spcAft>
            </a:pPr>
            <a:r>
              <a:rPr lang="en-US" b="1" dirty="0"/>
              <a:t>(</a:t>
            </a:r>
            <a:r>
              <a:rPr lang="en-US" b="1" i="1" dirty="0" err="1"/>
              <a:t>Ngữ</a:t>
            </a:r>
            <a:r>
              <a:rPr lang="en-US" b="1" i="1" dirty="0"/>
              <a:t> </a:t>
            </a:r>
            <a:r>
              <a:rPr lang="en-US" b="1" i="1" dirty="0" err="1"/>
              <a:t>văn</a:t>
            </a:r>
            <a:r>
              <a:rPr lang="en-US" b="1" i="1" dirty="0"/>
              <a:t> 9</a:t>
            </a:r>
            <a:r>
              <a:rPr lang="en-US" b="1" i="1" dirty="0" smtClean="0"/>
              <a:t>, Tập </a:t>
            </a:r>
            <a:r>
              <a:rPr lang="en-US" b="1" i="1" dirty="0" err="1"/>
              <a:t>một</a:t>
            </a:r>
            <a:r>
              <a:rPr lang="en-US" b="1" i="1" dirty="0"/>
              <a:t>, </a:t>
            </a:r>
            <a:r>
              <a:rPr lang="en-US" b="1" dirty="0"/>
              <a:t>NXB </a:t>
            </a:r>
            <a:r>
              <a:rPr lang="en-US" b="1" dirty="0" err="1"/>
              <a:t>Giáo</a:t>
            </a:r>
            <a:r>
              <a:rPr lang="en-US" b="1" dirty="0"/>
              <a:t> </a:t>
            </a:r>
            <a:r>
              <a:rPr lang="en-US" b="1" dirty="0" err="1"/>
              <a:t>dục</a:t>
            </a:r>
            <a:r>
              <a:rPr lang="en-US" b="1" dirty="0"/>
              <a:t> </a:t>
            </a:r>
            <a:r>
              <a:rPr lang="en-US" b="1" dirty="0" err="1"/>
              <a:t>Việt</a:t>
            </a:r>
            <a:r>
              <a:rPr lang="en-US" b="1" dirty="0"/>
              <a:t> Nam)</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spcAft>
                <a:spcPts val="0"/>
              </a:spcAft>
            </a:pPr>
            <a:endParaRPr lang="en-US" b="1"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Oval 2"/>
          <p:cNvSpPr/>
          <p:nvPr/>
        </p:nvSpPr>
        <p:spPr>
          <a:xfrm>
            <a:off x="525970" y="1581150"/>
            <a:ext cx="1226630" cy="3507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867400" y="514350"/>
            <a:ext cx="2895600" cy="4008790"/>
          </a:xfrm>
          <a:prstGeom prst="rect">
            <a:avLst/>
          </a:prstGeom>
          <a:noFill/>
          <a:ln w="28575">
            <a:solidFill>
              <a:srgbClr val="FFFF00"/>
            </a:solidFill>
          </a:ln>
        </p:spPr>
        <p:txBody>
          <a:bodyPr wrap="square" lIns="68580" tIns="34290" rIns="68580" bIns="34290" rtlCol="0">
            <a:spAutoFit/>
          </a:bodyPr>
          <a:lstStyle/>
          <a:p>
            <a:pPr algn="just">
              <a:lnSpc>
                <a:spcPct val="120000"/>
              </a:lnSpc>
              <a:spcBef>
                <a:spcPts val="1200"/>
              </a:spcBef>
            </a:pPr>
            <a:r>
              <a:rPr lang="vi-VN" b="1" dirty="0" smtClean="0">
                <a:solidFill>
                  <a:srgbClr val="FFFF00"/>
                </a:solidFill>
              </a:rPr>
              <a:t>c</a:t>
            </a:r>
            <a:r>
              <a:rPr lang="vi-VN" b="1" dirty="0">
                <a:solidFill>
                  <a:srgbClr val="FFFF00"/>
                </a:solidFill>
              </a:rPr>
              <a:t>) Từ câu nói của danh tướng, em rút ra được bài học gì cho bản thân</a:t>
            </a:r>
            <a:r>
              <a:rPr lang="vi-VN" b="1" dirty="0" smtClean="0">
                <a:solidFill>
                  <a:srgbClr val="FFFF00"/>
                </a:solidFill>
              </a:rPr>
              <a:t>?</a:t>
            </a:r>
            <a:endParaRPr lang="en-US" b="1" dirty="0" smtClean="0">
              <a:solidFill>
                <a:srgbClr val="FFFF00"/>
              </a:solidFill>
            </a:endParaRPr>
          </a:p>
          <a:p>
            <a:pPr algn="just">
              <a:lnSpc>
                <a:spcPct val="120000"/>
              </a:lnSpc>
              <a:spcBef>
                <a:spcPts val="1200"/>
              </a:spcBef>
            </a:pPr>
            <a:endParaRPr lang="en-US" b="1" dirty="0" smtClean="0">
              <a:solidFill>
                <a:srgbClr val="FFFF00"/>
              </a:solidFill>
            </a:endParaRPr>
          </a:p>
          <a:p>
            <a:pPr algn="just">
              <a:lnSpc>
                <a:spcPct val="120000"/>
              </a:lnSpc>
              <a:spcBef>
                <a:spcPts val="1200"/>
              </a:spcBef>
            </a:pPr>
            <a:r>
              <a:rPr lang="en-US" b="1" dirty="0" err="1">
                <a:solidFill>
                  <a:srgbClr val="FFFFFF"/>
                </a:solidFill>
                <a:effectLst>
                  <a:outerShdw blurRad="38100" dist="38100" dir="2700000" algn="tl">
                    <a:srgbClr val="000000">
                      <a:alpha val="43137"/>
                    </a:srgbClr>
                  </a:outerShdw>
                </a:effectLst>
              </a:rPr>
              <a:t>Trình</a:t>
            </a:r>
            <a:r>
              <a:rPr lang="en-US" b="1" dirty="0">
                <a:solidFill>
                  <a:srgbClr val="FFFFFF"/>
                </a:solidFill>
                <a:effectLst>
                  <a:outerShdw blurRad="38100" dist="38100" dir="2700000" algn="tl">
                    <a:srgbClr val="000000">
                      <a:alpha val="43137"/>
                    </a:srgbClr>
                  </a:outerShdw>
                </a:effectLst>
              </a:rPr>
              <a:t> </a:t>
            </a:r>
            <a:r>
              <a:rPr lang="en-US" b="1" dirty="0" err="1">
                <a:solidFill>
                  <a:srgbClr val="FFFFFF"/>
                </a:solidFill>
                <a:effectLst>
                  <a:outerShdw blurRad="38100" dist="38100" dir="2700000" algn="tl">
                    <a:srgbClr val="000000">
                      <a:alpha val="43137"/>
                    </a:srgbClr>
                  </a:outerShdw>
                </a:effectLst>
              </a:rPr>
              <a:t>bày</a:t>
            </a:r>
            <a:r>
              <a:rPr lang="en-US" b="1" dirty="0">
                <a:solidFill>
                  <a:srgbClr val="FFFFFF"/>
                </a:solidFill>
                <a:effectLst>
                  <a:outerShdw blurRad="38100" dist="38100" dir="2700000" algn="tl">
                    <a:srgbClr val="000000">
                      <a:alpha val="43137"/>
                    </a:srgbClr>
                  </a:outerShdw>
                </a:effectLst>
              </a:rPr>
              <a:t> ý </a:t>
            </a:r>
            <a:r>
              <a:rPr lang="en-US" b="1" dirty="0" err="1">
                <a:solidFill>
                  <a:srgbClr val="FFFFFF"/>
                </a:solidFill>
                <a:effectLst>
                  <a:outerShdw blurRad="38100" dist="38100" dir="2700000" algn="tl">
                    <a:srgbClr val="000000">
                      <a:alpha val="43137"/>
                    </a:srgbClr>
                  </a:outerShdw>
                </a:effectLst>
              </a:rPr>
              <a:t>kiến</a:t>
            </a:r>
            <a:r>
              <a:rPr lang="en-US" b="1" dirty="0">
                <a:solidFill>
                  <a:srgbClr val="FFFFFF"/>
                </a:solidFill>
                <a:effectLst>
                  <a:outerShdw blurRad="38100" dist="38100" dir="2700000" algn="tl">
                    <a:srgbClr val="000000">
                      <a:alpha val="43137"/>
                    </a:srgbClr>
                  </a:outerShdw>
                </a:effectLst>
              </a:rPr>
              <a:t> </a:t>
            </a:r>
            <a:r>
              <a:rPr lang="en-US" b="1" dirty="0" err="1">
                <a:solidFill>
                  <a:srgbClr val="FFFFFF"/>
                </a:solidFill>
                <a:effectLst>
                  <a:outerShdw blurRad="38100" dist="38100" dir="2700000" algn="tl">
                    <a:srgbClr val="000000">
                      <a:alpha val="43137"/>
                    </a:srgbClr>
                  </a:outerShdw>
                </a:effectLst>
              </a:rPr>
              <a:t>cá</a:t>
            </a:r>
            <a:r>
              <a:rPr lang="en-US" b="1" dirty="0">
                <a:solidFill>
                  <a:srgbClr val="FFFFFF"/>
                </a:solidFill>
                <a:effectLst>
                  <a:outerShdw blurRad="38100" dist="38100" dir="2700000" algn="tl">
                    <a:srgbClr val="000000">
                      <a:alpha val="43137"/>
                    </a:srgbClr>
                  </a:outerShdw>
                </a:effectLst>
              </a:rPr>
              <a:t> </a:t>
            </a:r>
            <a:r>
              <a:rPr lang="en-US" b="1" dirty="0" err="1">
                <a:solidFill>
                  <a:srgbClr val="FFFFFF"/>
                </a:solidFill>
                <a:effectLst>
                  <a:outerShdw blurRad="38100" dist="38100" dir="2700000" algn="tl">
                    <a:srgbClr val="000000">
                      <a:alpha val="43137"/>
                    </a:srgbClr>
                  </a:outerShdw>
                </a:effectLst>
              </a:rPr>
              <a:t>nhân</a:t>
            </a:r>
            <a:r>
              <a:rPr lang="en-US" b="1" dirty="0">
                <a:solidFill>
                  <a:srgbClr val="FFFFFF"/>
                </a:solidFill>
                <a:effectLst>
                  <a:outerShdw blurRad="38100" dist="38100" dir="2700000" algn="tl">
                    <a:srgbClr val="000000">
                      <a:alpha val="43137"/>
                    </a:srgbClr>
                  </a:outerShdw>
                </a:effectLst>
              </a:rPr>
              <a:t>, </a:t>
            </a:r>
            <a:r>
              <a:rPr lang="en-US" b="1" dirty="0" err="1">
                <a:solidFill>
                  <a:srgbClr val="FFFFFF"/>
                </a:solidFill>
                <a:effectLst>
                  <a:outerShdw blurRad="38100" dist="38100" dir="2700000" algn="tl">
                    <a:srgbClr val="000000">
                      <a:alpha val="43137"/>
                    </a:srgbClr>
                  </a:outerShdw>
                </a:effectLst>
              </a:rPr>
              <a:t>câu</a:t>
            </a:r>
            <a:r>
              <a:rPr lang="en-US" b="1" dirty="0">
                <a:solidFill>
                  <a:srgbClr val="FFFFFF"/>
                </a:solidFill>
                <a:effectLst>
                  <a:outerShdw blurRad="38100" dist="38100" dir="2700000" algn="tl">
                    <a:srgbClr val="000000">
                      <a:alpha val="43137"/>
                    </a:srgbClr>
                  </a:outerShdw>
                </a:effectLst>
              </a:rPr>
              <a:t> </a:t>
            </a:r>
            <a:r>
              <a:rPr lang="en-US" b="1" dirty="0" err="1">
                <a:solidFill>
                  <a:srgbClr val="FFFFFF"/>
                </a:solidFill>
                <a:effectLst>
                  <a:outerShdw blurRad="38100" dist="38100" dir="2700000" algn="tl">
                    <a:srgbClr val="000000">
                      <a:alpha val="43137"/>
                    </a:srgbClr>
                  </a:outerShdw>
                </a:effectLst>
              </a:rPr>
              <a:t>trả</a:t>
            </a:r>
            <a:r>
              <a:rPr lang="en-US" b="1" dirty="0">
                <a:solidFill>
                  <a:srgbClr val="FFFFFF"/>
                </a:solidFill>
                <a:effectLst>
                  <a:outerShdw blurRad="38100" dist="38100" dir="2700000" algn="tl">
                    <a:srgbClr val="000000">
                      <a:alpha val="43137"/>
                    </a:srgbClr>
                  </a:outerShdw>
                </a:effectLst>
              </a:rPr>
              <a:t> </a:t>
            </a:r>
            <a:r>
              <a:rPr lang="en-US" b="1" dirty="0" err="1">
                <a:solidFill>
                  <a:srgbClr val="FFFFFF"/>
                </a:solidFill>
                <a:effectLst>
                  <a:outerShdw blurRad="38100" dist="38100" dir="2700000" algn="tl">
                    <a:srgbClr val="000000">
                      <a:alpha val="43137"/>
                    </a:srgbClr>
                  </a:outerShdw>
                </a:effectLst>
              </a:rPr>
              <a:t>lời</a:t>
            </a:r>
            <a:r>
              <a:rPr lang="en-US" b="1" dirty="0">
                <a:solidFill>
                  <a:srgbClr val="FFFFFF"/>
                </a:solidFill>
                <a:effectLst>
                  <a:outerShdw blurRad="38100" dist="38100" dir="2700000" algn="tl">
                    <a:srgbClr val="000000">
                      <a:alpha val="43137"/>
                    </a:srgbClr>
                  </a:outerShdw>
                </a:effectLst>
              </a:rPr>
              <a:t> </a:t>
            </a:r>
            <a:r>
              <a:rPr lang="en-US" b="1" dirty="0" err="1">
                <a:solidFill>
                  <a:srgbClr val="FFFFFF"/>
                </a:solidFill>
                <a:effectLst>
                  <a:outerShdw blurRad="38100" dist="38100" dir="2700000" algn="tl">
                    <a:srgbClr val="000000">
                      <a:alpha val="43137"/>
                    </a:srgbClr>
                  </a:outerShdw>
                </a:effectLst>
              </a:rPr>
              <a:t>cần</a:t>
            </a:r>
            <a:r>
              <a:rPr lang="en-US" b="1" dirty="0">
                <a:solidFill>
                  <a:srgbClr val="FFFFFF"/>
                </a:solidFill>
                <a:effectLst>
                  <a:outerShdw blurRad="38100" dist="38100" dir="2700000" algn="tl">
                    <a:srgbClr val="000000">
                      <a:alpha val="43137"/>
                    </a:srgbClr>
                  </a:outerShdw>
                </a:effectLst>
              </a:rPr>
              <a:t> </a:t>
            </a:r>
            <a:r>
              <a:rPr lang="en-US" b="1" dirty="0" err="1">
                <a:solidFill>
                  <a:srgbClr val="FFFFFF"/>
                </a:solidFill>
                <a:effectLst>
                  <a:outerShdw blurRad="38100" dist="38100" dir="2700000" algn="tl">
                    <a:srgbClr val="000000">
                      <a:alpha val="43137"/>
                    </a:srgbClr>
                  </a:outerShdw>
                </a:effectLst>
              </a:rPr>
              <a:t>ngắn</a:t>
            </a:r>
            <a:r>
              <a:rPr lang="en-US" b="1" dirty="0">
                <a:solidFill>
                  <a:srgbClr val="FFFFFF"/>
                </a:solidFill>
                <a:effectLst>
                  <a:outerShdw blurRad="38100" dist="38100" dir="2700000" algn="tl">
                    <a:srgbClr val="000000">
                      <a:alpha val="43137"/>
                    </a:srgbClr>
                  </a:outerShdw>
                </a:effectLst>
              </a:rPr>
              <a:t> </a:t>
            </a:r>
            <a:r>
              <a:rPr lang="en-US" b="1" dirty="0" err="1">
                <a:solidFill>
                  <a:srgbClr val="FFFFFF"/>
                </a:solidFill>
                <a:effectLst>
                  <a:outerShdw blurRad="38100" dist="38100" dir="2700000" algn="tl">
                    <a:srgbClr val="000000">
                      <a:alpha val="43137"/>
                    </a:srgbClr>
                  </a:outerShdw>
                </a:effectLst>
              </a:rPr>
              <a:t>gọn</a:t>
            </a:r>
            <a:r>
              <a:rPr lang="en-US" b="1" dirty="0">
                <a:solidFill>
                  <a:srgbClr val="FFFFFF"/>
                </a:solidFill>
                <a:effectLst>
                  <a:outerShdw blurRad="38100" dist="38100" dir="2700000" algn="tl">
                    <a:srgbClr val="000000">
                      <a:alpha val="43137"/>
                    </a:srgbClr>
                  </a:outerShdw>
                </a:effectLst>
              </a:rPr>
              <a:t> (</a:t>
            </a:r>
            <a:r>
              <a:rPr lang="en-US" b="1" dirty="0" err="1">
                <a:solidFill>
                  <a:srgbClr val="FFFFFF"/>
                </a:solidFill>
                <a:effectLst>
                  <a:outerShdw blurRad="38100" dist="38100" dir="2700000" algn="tl">
                    <a:srgbClr val="000000">
                      <a:alpha val="43137"/>
                    </a:srgbClr>
                  </a:outerShdw>
                </a:effectLst>
              </a:rPr>
              <a:t>gạch</a:t>
            </a:r>
            <a:r>
              <a:rPr lang="en-US" b="1" dirty="0">
                <a:solidFill>
                  <a:srgbClr val="FFFFFF"/>
                </a:solidFill>
                <a:effectLst>
                  <a:outerShdw blurRad="38100" dist="38100" dir="2700000" algn="tl">
                    <a:srgbClr val="000000">
                      <a:alpha val="43137"/>
                    </a:srgbClr>
                  </a:outerShdw>
                </a:effectLst>
              </a:rPr>
              <a:t> </a:t>
            </a:r>
            <a:r>
              <a:rPr lang="en-US" b="1" dirty="0" err="1">
                <a:solidFill>
                  <a:srgbClr val="FFFFFF"/>
                </a:solidFill>
                <a:effectLst>
                  <a:outerShdw blurRad="38100" dist="38100" dir="2700000" algn="tl">
                    <a:srgbClr val="000000">
                      <a:alpha val="43137"/>
                    </a:srgbClr>
                  </a:outerShdw>
                </a:effectLst>
              </a:rPr>
              <a:t>đầu</a:t>
            </a:r>
            <a:r>
              <a:rPr lang="en-US" b="1" dirty="0">
                <a:solidFill>
                  <a:srgbClr val="FFFFFF"/>
                </a:solidFill>
                <a:effectLst>
                  <a:outerShdw blurRad="38100" dist="38100" dir="2700000" algn="tl">
                    <a:srgbClr val="000000">
                      <a:alpha val="43137"/>
                    </a:srgbClr>
                  </a:outerShdw>
                </a:effectLst>
              </a:rPr>
              <a:t> </a:t>
            </a:r>
            <a:r>
              <a:rPr lang="en-US" b="1" dirty="0" err="1">
                <a:solidFill>
                  <a:srgbClr val="FFFFFF"/>
                </a:solidFill>
                <a:effectLst>
                  <a:outerShdw blurRad="38100" dist="38100" dir="2700000" algn="tl">
                    <a:srgbClr val="000000">
                      <a:alpha val="43137"/>
                    </a:srgbClr>
                  </a:outerShdw>
                </a:effectLst>
              </a:rPr>
              <a:t>dòng</a:t>
            </a:r>
            <a:r>
              <a:rPr lang="en-US" b="1" dirty="0">
                <a:solidFill>
                  <a:srgbClr val="FFFFFF"/>
                </a:solidFill>
                <a:effectLst>
                  <a:outerShdw blurRad="38100" dist="38100" dir="2700000" algn="tl">
                    <a:srgbClr val="000000">
                      <a:alpha val="43137"/>
                    </a:srgbClr>
                  </a:outerShdw>
                </a:effectLst>
              </a:rPr>
              <a:t>, </a:t>
            </a:r>
            <a:r>
              <a:rPr lang="en-US" b="1" dirty="0" err="1">
                <a:solidFill>
                  <a:srgbClr val="FFFFFF"/>
                </a:solidFill>
                <a:effectLst>
                  <a:outerShdw blurRad="38100" dist="38100" dir="2700000" algn="tl">
                    <a:srgbClr val="000000">
                      <a:alpha val="43137"/>
                    </a:srgbClr>
                  </a:outerShdw>
                </a:effectLst>
              </a:rPr>
              <a:t>trả</a:t>
            </a:r>
            <a:r>
              <a:rPr lang="en-US" b="1" dirty="0">
                <a:solidFill>
                  <a:srgbClr val="FFFFFF"/>
                </a:solidFill>
                <a:effectLst>
                  <a:outerShdw blurRad="38100" dist="38100" dir="2700000" algn="tl">
                    <a:srgbClr val="000000">
                      <a:alpha val="43137"/>
                    </a:srgbClr>
                  </a:outerShdw>
                </a:effectLst>
              </a:rPr>
              <a:t> </a:t>
            </a:r>
            <a:r>
              <a:rPr lang="en-US" b="1" dirty="0" err="1">
                <a:solidFill>
                  <a:srgbClr val="FFFFFF"/>
                </a:solidFill>
                <a:effectLst>
                  <a:outerShdw blurRad="38100" dist="38100" dir="2700000" algn="tl">
                    <a:srgbClr val="000000">
                      <a:alpha val="43137"/>
                    </a:srgbClr>
                  </a:outerShdw>
                </a:effectLst>
              </a:rPr>
              <a:t>lời</a:t>
            </a:r>
            <a:r>
              <a:rPr lang="en-US" b="1" dirty="0">
                <a:solidFill>
                  <a:srgbClr val="FFFFFF"/>
                </a:solidFill>
                <a:effectLst>
                  <a:outerShdw blurRad="38100" dist="38100" dir="2700000" algn="tl">
                    <a:srgbClr val="000000">
                      <a:alpha val="43137"/>
                    </a:srgbClr>
                  </a:outerShdw>
                </a:effectLst>
              </a:rPr>
              <a:t> </a:t>
            </a:r>
            <a:r>
              <a:rPr lang="en-US" b="1" dirty="0" err="1">
                <a:solidFill>
                  <a:srgbClr val="FFFFFF"/>
                </a:solidFill>
                <a:effectLst>
                  <a:outerShdw blurRad="38100" dist="38100" dir="2700000" algn="tl">
                    <a:srgbClr val="000000">
                      <a:alpha val="43137"/>
                    </a:srgbClr>
                  </a:outerShdw>
                </a:effectLst>
              </a:rPr>
              <a:t>bằng</a:t>
            </a:r>
            <a:r>
              <a:rPr lang="en-US" b="1" dirty="0">
                <a:solidFill>
                  <a:srgbClr val="FFFFFF"/>
                </a:solidFill>
                <a:effectLst>
                  <a:outerShdw blurRad="38100" dist="38100" dir="2700000" algn="tl">
                    <a:srgbClr val="000000">
                      <a:alpha val="43137"/>
                    </a:srgbClr>
                  </a:outerShdw>
                </a:effectLst>
              </a:rPr>
              <a:t> </a:t>
            </a:r>
            <a:r>
              <a:rPr lang="en-US" b="1" dirty="0" err="1">
                <a:solidFill>
                  <a:srgbClr val="FFFFFF"/>
                </a:solidFill>
                <a:effectLst>
                  <a:outerShdw blurRad="38100" dist="38100" dir="2700000" algn="tl">
                    <a:srgbClr val="000000">
                      <a:alpha val="43137"/>
                    </a:srgbClr>
                  </a:outerShdw>
                </a:effectLst>
              </a:rPr>
              <a:t>các</a:t>
            </a:r>
            <a:r>
              <a:rPr lang="en-US" b="1" dirty="0">
                <a:solidFill>
                  <a:srgbClr val="FFFFFF"/>
                </a:solidFill>
                <a:effectLst>
                  <a:outerShdw blurRad="38100" dist="38100" dir="2700000" algn="tl">
                    <a:srgbClr val="000000">
                      <a:alpha val="43137"/>
                    </a:srgbClr>
                  </a:outerShdw>
                </a:effectLst>
              </a:rPr>
              <a:t> </a:t>
            </a:r>
            <a:r>
              <a:rPr lang="en-US" b="1" dirty="0" err="1">
                <a:solidFill>
                  <a:srgbClr val="FFFFFF"/>
                </a:solidFill>
                <a:effectLst>
                  <a:outerShdw blurRad="38100" dist="38100" dir="2700000" algn="tl">
                    <a:srgbClr val="000000">
                      <a:alpha val="43137"/>
                    </a:srgbClr>
                  </a:outerShdw>
                </a:effectLst>
              </a:rPr>
              <a:t>cụm</a:t>
            </a:r>
            <a:r>
              <a:rPr lang="en-US" b="1" dirty="0">
                <a:solidFill>
                  <a:srgbClr val="FFFFFF"/>
                </a:solidFill>
                <a:effectLst>
                  <a:outerShdw blurRad="38100" dist="38100" dir="2700000" algn="tl">
                    <a:srgbClr val="000000">
                      <a:alpha val="43137"/>
                    </a:srgbClr>
                  </a:outerShdw>
                </a:effectLst>
              </a:rPr>
              <a:t> </a:t>
            </a:r>
            <a:r>
              <a:rPr lang="en-US" b="1" dirty="0" err="1">
                <a:solidFill>
                  <a:srgbClr val="FFFFFF"/>
                </a:solidFill>
                <a:effectLst>
                  <a:outerShdw blurRad="38100" dist="38100" dir="2700000" algn="tl">
                    <a:srgbClr val="000000">
                      <a:alpha val="43137"/>
                    </a:srgbClr>
                  </a:outerShdw>
                </a:effectLst>
              </a:rPr>
              <a:t>từ</a:t>
            </a:r>
            <a:r>
              <a:rPr lang="en-US" b="1" dirty="0" smtClean="0">
                <a:solidFill>
                  <a:srgbClr val="FFFFFF"/>
                </a:solidFill>
                <a:effectLst>
                  <a:outerShdw blurRad="38100" dist="38100" dir="2700000" algn="tl">
                    <a:srgbClr val="000000">
                      <a:alpha val="43137"/>
                    </a:srgbClr>
                  </a:outerShdw>
                </a:effectLst>
              </a:rPr>
              <a:t>...)</a:t>
            </a:r>
          </a:p>
          <a:p>
            <a:pPr algn="just">
              <a:lnSpc>
                <a:spcPct val="120000"/>
              </a:lnSpc>
              <a:spcBef>
                <a:spcPts val="1200"/>
              </a:spcBef>
            </a:pPr>
            <a:endParaRPr lang="en-US" b="1" dirty="0">
              <a:solidFill>
                <a:srgbClr val="FFFFFF"/>
              </a:solidFill>
              <a:effectLst>
                <a:outerShdw blurRad="38100" dist="38100" dir="2700000" algn="tl">
                  <a:srgbClr val="000000">
                    <a:alpha val="43137"/>
                  </a:srgbClr>
                </a:outerShdw>
              </a:effectLst>
            </a:endParaRPr>
          </a:p>
          <a:p>
            <a:pPr algn="just">
              <a:lnSpc>
                <a:spcPct val="120000"/>
              </a:lnSpc>
              <a:spcBef>
                <a:spcPts val="1200"/>
              </a:spcBef>
            </a:pPr>
            <a:endParaRPr lang="en-US" b="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4205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up)">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wipe(up)">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20834" y="556699"/>
            <a:ext cx="7591468" cy="6286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b="1" dirty="0" err="1" smtClean="0">
                <a:solidFill>
                  <a:srgbClr val="325C31"/>
                </a:solidFill>
                <a:latin typeface="Arial" pitchFamily="34" charset="0"/>
                <a:cs typeface="Arial" pitchFamily="34" charset="0"/>
              </a:rPr>
              <a:t>Liên</a:t>
            </a:r>
            <a:r>
              <a:rPr lang="en-US" b="1" dirty="0" smtClean="0">
                <a:solidFill>
                  <a:srgbClr val="325C31"/>
                </a:solidFill>
                <a:latin typeface="Arial" pitchFamily="34" charset="0"/>
                <a:cs typeface="Arial" pitchFamily="34" charset="0"/>
              </a:rPr>
              <a:t> </a:t>
            </a:r>
            <a:r>
              <a:rPr lang="en-US" b="1" dirty="0" err="1" smtClean="0">
                <a:solidFill>
                  <a:srgbClr val="325C31"/>
                </a:solidFill>
                <a:latin typeface="Arial" pitchFamily="34" charset="0"/>
                <a:cs typeface="Arial" pitchFamily="34" charset="0"/>
              </a:rPr>
              <a:t>kết</a:t>
            </a:r>
            <a:r>
              <a:rPr lang="en-US" b="1" dirty="0" smtClean="0">
                <a:solidFill>
                  <a:srgbClr val="325C31"/>
                </a:solidFill>
                <a:latin typeface="Arial" pitchFamily="34" charset="0"/>
                <a:cs typeface="Arial" pitchFamily="34" charset="0"/>
              </a:rPr>
              <a:t> </a:t>
            </a:r>
            <a:r>
              <a:rPr lang="en-US" b="1" dirty="0" err="1" smtClean="0">
                <a:solidFill>
                  <a:srgbClr val="325C31"/>
                </a:solidFill>
                <a:latin typeface="Arial" pitchFamily="34" charset="0"/>
                <a:cs typeface="Arial" pitchFamily="34" charset="0"/>
              </a:rPr>
              <a:t>câu</a:t>
            </a:r>
            <a:r>
              <a:rPr lang="en-US" b="1" dirty="0" smtClean="0">
                <a:solidFill>
                  <a:srgbClr val="325C31"/>
                </a:solidFill>
                <a:latin typeface="Arial" pitchFamily="34" charset="0"/>
                <a:cs typeface="Arial" pitchFamily="34" charset="0"/>
              </a:rPr>
              <a:t> </a:t>
            </a:r>
            <a:r>
              <a:rPr lang="en-US" b="1" dirty="0" err="1" smtClean="0">
                <a:solidFill>
                  <a:srgbClr val="325C31"/>
                </a:solidFill>
                <a:latin typeface="Arial" pitchFamily="34" charset="0"/>
                <a:cs typeface="Arial" pitchFamily="34" charset="0"/>
              </a:rPr>
              <a:t>và</a:t>
            </a:r>
            <a:r>
              <a:rPr lang="en-US" b="1" dirty="0" smtClean="0">
                <a:solidFill>
                  <a:srgbClr val="325C31"/>
                </a:solidFill>
                <a:latin typeface="Arial" pitchFamily="34" charset="0"/>
                <a:cs typeface="Arial" pitchFamily="34" charset="0"/>
              </a:rPr>
              <a:t> </a:t>
            </a:r>
            <a:r>
              <a:rPr lang="en-US" b="1" dirty="0" err="1" smtClean="0">
                <a:solidFill>
                  <a:srgbClr val="325C31"/>
                </a:solidFill>
                <a:latin typeface="Arial" pitchFamily="34" charset="0"/>
                <a:cs typeface="Arial" pitchFamily="34" charset="0"/>
              </a:rPr>
              <a:t>liên</a:t>
            </a:r>
            <a:r>
              <a:rPr lang="en-US" b="1" dirty="0" smtClean="0">
                <a:solidFill>
                  <a:srgbClr val="325C31"/>
                </a:solidFill>
                <a:latin typeface="Arial" pitchFamily="34" charset="0"/>
                <a:cs typeface="Arial" pitchFamily="34" charset="0"/>
              </a:rPr>
              <a:t> </a:t>
            </a:r>
            <a:r>
              <a:rPr lang="en-US" b="1" dirty="0" err="1" smtClean="0">
                <a:solidFill>
                  <a:srgbClr val="325C31"/>
                </a:solidFill>
                <a:latin typeface="Arial" pitchFamily="34" charset="0"/>
                <a:cs typeface="Arial" pitchFamily="34" charset="0"/>
              </a:rPr>
              <a:t>kết</a:t>
            </a:r>
            <a:r>
              <a:rPr lang="en-US" b="1" dirty="0" smtClean="0">
                <a:solidFill>
                  <a:srgbClr val="325C31"/>
                </a:solidFill>
                <a:latin typeface="Arial" pitchFamily="34" charset="0"/>
                <a:cs typeface="Arial" pitchFamily="34" charset="0"/>
              </a:rPr>
              <a:t> </a:t>
            </a:r>
            <a:r>
              <a:rPr lang="en-US" b="1" dirty="0" err="1" smtClean="0">
                <a:solidFill>
                  <a:srgbClr val="325C31"/>
                </a:solidFill>
                <a:latin typeface="Arial" pitchFamily="34" charset="0"/>
                <a:cs typeface="Arial" pitchFamily="34" charset="0"/>
              </a:rPr>
              <a:t>đoạn</a:t>
            </a:r>
            <a:r>
              <a:rPr lang="en-US" b="1" dirty="0" smtClean="0">
                <a:solidFill>
                  <a:srgbClr val="325C31"/>
                </a:solidFill>
                <a:latin typeface="Arial" pitchFamily="34" charset="0"/>
                <a:cs typeface="Arial" pitchFamily="34" charset="0"/>
              </a:rPr>
              <a:t> </a:t>
            </a:r>
            <a:r>
              <a:rPr lang="en-US" b="1" dirty="0" err="1" smtClean="0">
                <a:solidFill>
                  <a:srgbClr val="325C31"/>
                </a:solidFill>
                <a:latin typeface="Arial" pitchFamily="34" charset="0"/>
                <a:cs typeface="Arial" pitchFamily="34" charset="0"/>
              </a:rPr>
              <a:t>văn</a:t>
            </a:r>
            <a:endParaRPr lang="en-US" b="1" dirty="0">
              <a:solidFill>
                <a:srgbClr val="325C31"/>
              </a:solidFill>
              <a:latin typeface="Arial" pitchFamily="34" charset="0"/>
              <a:cs typeface="Arial" pitchFamily="34" charset="0"/>
            </a:endParaRPr>
          </a:p>
        </p:txBody>
      </p:sp>
      <p:cxnSp>
        <p:nvCxnSpPr>
          <p:cNvPr id="5" name="Straight Connector 4"/>
          <p:cNvCxnSpPr>
            <a:stCxn id="3" idx="2"/>
            <a:endCxn id="7" idx="0"/>
          </p:cNvCxnSpPr>
          <p:nvPr/>
        </p:nvCxnSpPr>
        <p:spPr>
          <a:xfrm flipH="1">
            <a:off x="2432131" y="1185349"/>
            <a:ext cx="2584437" cy="7006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3" idx="2"/>
            <a:endCxn id="8" idx="0"/>
          </p:cNvCxnSpPr>
          <p:nvPr/>
        </p:nvCxnSpPr>
        <p:spPr>
          <a:xfrm>
            <a:off x="5016568" y="1185349"/>
            <a:ext cx="1656504" cy="7021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346281" y="1885950"/>
            <a:ext cx="2171700" cy="5715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b="1" dirty="0" err="1" smtClean="0">
                <a:solidFill>
                  <a:srgbClr val="325C31"/>
                </a:solidFill>
                <a:latin typeface="Arial" pitchFamily="34" charset="0"/>
                <a:cs typeface="Arial" pitchFamily="34" charset="0"/>
              </a:rPr>
              <a:t>Liên</a:t>
            </a:r>
            <a:r>
              <a:rPr lang="en-US" b="1" dirty="0" smtClean="0">
                <a:solidFill>
                  <a:srgbClr val="325C31"/>
                </a:solidFill>
                <a:latin typeface="Arial" pitchFamily="34" charset="0"/>
                <a:cs typeface="Arial" pitchFamily="34" charset="0"/>
              </a:rPr>
              <a:t> </a:t>
            </a:r>
            <a:r>
              <a:rPr lang="en-US" b="1" dirty="0" err="1" smtClean="0">
                <a:solidFill>
                  <a:srgbClr val="325C31"/>
                </a:solidFill>
                <a:latin typeface="Arial" pitchFamily="34" charset="0"/>
                <a:cs typeface="Arial" pitchFamily="34" charset="0"/>
              </a:rPr>
              <a:t>kết</a:t>
            </a:r>
            <a:r>
              <a:rPr lang="en-US" b="1" dirty="0" smtClean="0">
                <a:solidFill>
                  <a:srgbClr val="325C31"/>
                </a:solidFill>
                <a:latin typeface="Arial" pitchFamily="34" charset="0"/>
                <a:cs typeface="Arial" pitchFamily="34" charset="0"/>
              </a:rPr>
              <a:t> </a:t>
            </a:r>
            <a:r>
              <a:rPr lang="en-US" b="1" dirty="0" err="1" smtClean="0">
                <a:solidFill>
                  <a:srgbClr val="325C31"/>
                </a:solidFill>
                <a:latin typeface="Arial" pitchFamily="34" charset="0"/>
                <a:cs typeface="Arial" pitchFamily="34" charset="0"/>
              </a:rPr>
              <a:t>nội</a:t>
            </a:r>
            <a:r>
              <a:rPr lang="en-US" b="1" dirty="0" smtClean="0">
                <a:solidFill>
                  <a:srgbClr val="325C31"/>
                </a:solidFill>
                <a:latin typeface="Arial" pitchFamily="34" charset="0"/>
                <a:cs typeface="Arial" pitchFamily="34" charset="0"/>
              </a:rPr>
              <a:t> dung</a:t>
            </a:r>
            <a:endParaRPr lang="en-US" b="1" dirty="0">
              <a:solidFill>
                <a:srgbClr val="325C31"/>
              </a:solidFill>
              <a:latin typeface="Arial" pitchFamily="34" charset="0"/>
              <a:cs typeface="Arial" pitchFamily="34" charset="0"/>
            </a:endParaRPr>
          </a:p>
        </p:txBody>
      </p:sp>
      <p:sp>
        <p:nvSpPr>
          <p:cNvPr id="8" name="Rectangle 7"/>
          <p:cNvSpPr/>
          <p:nvPr/>
        </p:nvSpPr>
        <p:spPr>
          <a:xfrm>
            <a:off x="5040344" y="1887530"/>
            <a:ext cx="3265456" cy="5715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b="1" dirty="0" err="1" smtClean="0">
                <a:solidFill>
                  <a:srgbClr val="325C31"/>
                </a:solidFill>
                <a:latin typeface="Arial" pitchFamily="34" charset="0"/>
                <a:cs typeface="Arial" pitchFamily="34" charset="0"/>
              </a:rPr>
              <a:t>Liên</a:t>
            </a:r>
            <a:r>
              <a:rPr lang="en-US" b="1" dirty="0" smtClean="0">
                <a:solidFill>
                  <a:srgbClr val="325C31"/>
                </a:solidFill>
                <a:latin typeface="Arial" pitchFamily="34" charset="0"/>
                <a:cs typeface="Arial" pitchFamily="34" charset="0"/>
              </a:rPr>
              <a:t> </a:t>
            </a:r>
            <a:r>
              <a:rPr lang="en-US" b="1" dirty="0" err="1" smtClean="0">
                <a:solidFill>
                  <a:srgbClr val="325C31"/>
                </a:solidFill>
                <a:latin typeface="Arial" pitchFamily="34" charset="0"/>
                <a:cs typeface="Arial" pitchFamily="34" charset="0"/>
              </a:rPr>
              <a:t>kết</a:t>
            </a:r>
            <a:r>
              <a:rPr lang="en-US" b="1" dirty="0" smtClean="0">
                <a:solidFill>
                  <a:srgbClr val="325C31"/>
                </a:solidFill>
                <a:latin typeface="Arial" pitchFamily="34" charset="0"/>
                <a:cs typeface="Arial" pitchFamily="34" charset="0"/>
              </a:rPr>
              <a:t> </a:t>
            </a:r>
            <a:r>
              <a:rPr lang="en-US" b="1" dirty="0" err="1" smtClean="0">
                <a:solidFill>
                  <a:srgbClr val="325C31"/>
                </a:solidFill>
                <a:latin typeface="Arial" pitchFamily="34" charset="0"/>
                <a:cs typeface="Arial" pitchFamily="34" charset="0"/>
              </a:rPr>
              <a:t>hình</a:t>
            </a:r>
            <a:r>
              <a:rPr lang="en-US" b="1" dirty="0" smtClean="0">
                <a:solidFill>
                  <a:srgbClr val="325C31"/>
                </a:solidFill>
                <a:latin typeface="Arial" pitchFamily="34" charset="0"/>
                <a:cs typeface="Arial" pitchFamily="34" charset="0"/>
              </a:rPr>
              <a:t> </a:t>
            </a:r>
            <a:r>
              <a:rPr lang="en-US" b="1" dirty="0" err="1" smtClean="0">
                <a:solidFill>
                  <a:srgbClr val="325C31"/>
                </a:solidFill>
                <a:latin typeface="Arial" pitchFamily="34" charset="0"/>
                <a:cs typeface="Arial" pitchFamily="34" charset="0"/>
              </a:rPr>
              <a:t>thức</a:t>
            </a:r>
            <a:endParaRPr lang="en-US" b="1" dirty="0">
              <a:solidFill>
                <a:srgbClr val="325C31"/>
              </a:solidFill>
              <a:latin typeface="Arial" pitchFamily="34" charset="0"/>
              <a:cs typeface="Arial" pitchFamily="34" charset="0"/>
            </a:endParaRPr>
          </a:p>
        </p:txBody>
      </p:sp>
      <p:cxnSp>
        <p:nvCxnSpPr>
          <p:cNvPr id="9" name="Straight Connector 8"/>
          <p:cNvCxnSpPr>
            <a:stCxn id="7" idx="2"/>
            <a:endCxn id="11" idx="0"/>
          </p:cNvCxnSpPr>
          <p:nvPr/>
        </p:nvCxnSpPr>
        <p:spPr>
          <a:xfrm flipH="1">
            <a:off x="1649459" y="2457450"/>
            <a:ext cx="782672" cy="5584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7" idx="2"/>
            <a:endCxn id="16" idx="0"/>
          </p:cNvCxnSpPr>
          <p:nvPr/>
        </p:nvCxnSpPr>
        <p:spPr>
          <a:xfrm>
            <a:off x="2432131" y="2457450"/>
            <a:ext cx="703228" cy="5584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220834" y="3015884"/>
            <a:ext cx="857250" cy="164715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b="1" dirty="0" err="1" smtClean="0">
                <a:solidFill>
                  <a:srgbClr val="325C31"/>
                </a:solidFill>
                <a:latin typeface="Arial" pitchFamily="34" charset="0"/>
                <a:cs typeface="Arial" pitchFamily="34" charset="0"/>
              </a:rPr>
              <a:t>Liên</a:t>
            </a:r>
            <a:r>
              <a:rPr lang="en-US" b="1" dirty="0" smtClean="0">
                <a:solidFill>
                  <a:srgbClr val="325C31"/>
                </a:solidFill>
                <a:latin typeface="Arial" pitchFamily="34" charset="0"/>
                <a:cs typeface="Arial" pitchFamily="34" charset="0"/>
              </a:rPr>
              <a:t> </a:t>
            </a:r>
            <a:r>
              <a:rPr lang="en-US" b="1" dirty="0" err="1" smtClean="0">
                <a:solidFill>
                  <a:srgbClr val="325C31"/>
                </a:solidFill>
                <a:latin typeface="Arial" pitchFamily="34" charset="0"/>
                <a:cs typeface="Arial" pitchFamily="34" charset="0"/>
              </a:rPr>
              <a:t>kết</a:t>
            </a:r>
            <a:r>
              <a:rPr lang="en-US" b="1" dirty="0" smtClean="0">
                <a:solidFill>
                  <a:srgbClr val="325C31"/>
                </a:solidFill>
                <a:latin typeface="Arial" pitchFamily="34" charset="0"/>
                <a:cs typeface="Arial" pitchFamily="34" charset="0"/>
              </a:rPr>
              <a:t> </a:t>
            </a:r>
            <a:r>
              <a:rPr lang="en-US" b="1" dirty="0" err="1" smtClean="0">
                <a:solidFill>
                  <a:srgbClr val="325C31"/>
                </a:solidFill>
                <a:latin typeface="Arial" pitchFamily="34" charset="0"/>
                <a:cs typeface="Arial" pitchFamily="34" charset="0"/>
              </a:rPr>
              <a:t>chủ</a:t>
            </a:r>
            <a:r>
              <a:rPr lang="en-US" b="1" dirty="0" smtClean="0">
                <a:solidFill>
                  <a:srgbClr val="325C31"/>
                </a:solidFill>
                <a:latin typeface="Arial" pitchFamily="34" charset="0"/>
                <a:cs typeface="Arial" pitchFamily="34" charset="0"/>
              </a:rPr>
              <a:t> </a:t>
            </a:r>
            <a:r>
              <a:rPr lang="en-US" b="1" dirty="0" err="1" smtClean="0">
                <a:solidFill>
                  <a:srgbClr val="325C31"/>
                </a:solidFill>
                <a:latin typeface="Arial" pitchFamily="34" charset="0"/>
                <a:cs typeface="Arial" pitchFamily="34" charset="0"/>
              </a:rPr>
              <a:t>đề</a:t>
            </a:r>
            <a:endParaRPr lang="en-US" b="1" dirty="0">
              <a:solidFill>
                <a:srgbClr val="325C31"/>
              </a:solidFill>
              <a:latin typeface="Arial" pitchFamily="34" charset="0"/>
              <a:cs typeface="Arial" pitchFamily="34" charset="0"/>
            </a:endParaRPr>
          </a:p>
        </p:txBody>
      </p:sp>
      <p:cxnSp>
        <p:nvCxnSpPr>
          <p:cNvPr id="12" name="Straight Connector 11"/>
          <p:cNvCxnSpPr>
            <a:stCxn id="8" idx="2"/>
            <a:endCxn id="17" idx="0"/>
          </p:cNvCxnSpPr>
          <p:nvPr/>
        </p:nvCxnSpPr>
        <p:spPr>
          <a:xfrm>
            <a:off x="6673072" y="2459030"/>
            <a:ext cx="1710605" cy="5568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8" idx="2"/>
            <a:endCxn id="18" idx="0"/>
          </p:cNvCxnSpPr>
          <p:nvPr/>
        </p:nvCxnSpPr>
        <p:spPr>
          <a:xfrm flipH="1">
            <a:off x="4554569" y="2459030"/>
            <a:ext cx="2118503" cy="5568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2"/>
            <a:endCxn id="20" idx="0"/>
          </p:cNvCxnSpPr>
          <p:nvPr/>
        </p:nvCxnSpPr>
        <p:spPr>
          <a:xfrm>
            <a:off x="6673072" y="2459030"/>
            <a:ext cx="525497" cy="5568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5823065" y="2467647"/>
            <a:ext cx="823534" cy="5608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706734" y="3015885"/>
            <a:ext cx="857250" cy="164715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b="1" dirty="0" err="1" smtClean="0">
                <a:solidFill>
                  <a:srgbClr val="325C31"/>
                </a:solidFill>
                <a:latin typeface="Arial" pitchFamily="34" charset="0"/>
                <a:cs typeface="Arial" pitchFamily="34" charset="0"/>
              </a:rPr>
              <a:t>Liên</a:t>
            </a:r>
            <a:r>
              <a:rPr lang="en-US" b="1" dirty="0" smtClean="0">
                <a:solidFill>
                  <a:srgbClr val="325C31"/>
                </a:solidFill>
                <a:latin typeface="Arial" pitchFamily="34" charset="0"/>
                <a:cs typeface="Arial" pitchFamily="34" charset="0"/>
              </a:rPr>
              <a:t> </a:t>
            </a:r>
            <a:r>
              <a:rPr lang="en-US" b="1" dirty="0" err="1" smtClean="0">
                <a:solidFill>
                  <a:srgbClr val="325C31"/>
                </a:solidFill>
                <a:latin typeface="Arial" pitchFamily="34" charset="0"/>
                <a:cs typeface="Arial" pitchFamily="34" charset="0"/>
              </a:rPr>
              <a:t>kết</a:t>
            </a:r>
            <a:r>
              <a:rPr lang="en-US" b="1" dirty="0" smtClean="0">
                <a:solidFill>
                  <a:srgbClr val="325C31"/>
                </a:solidFill>
                <a:latin typeface="Arial" pitchFamily="34" charset="0"/>
                <a:cs typeface="Arial" pitchFamily="34" charset="0"/>
              </a:rPr>
              <a:t> </a:t>
            </a:r>
            <a:r>
              <a:rPr lang="en-US" b="1" dirty="0" err="1" smtClean="0">
                <a:solidFill>
                  <a:srgbClr val="325C31"/>
                </a:solidFill>
                <a:latin typeface="Arial" pitchFamily="34" charset="0"/>
                <a:cs typeface="Arial" pitchFamily="34" charset="0"/>
              </a:rPr>
              <a:t>lô-gíc</a:t>
            </a:r>
            <a:endParaRPr lang="en-US" b="1" dirty="0">
              <a:solidFill>
                <a:srgbClr val="325C31"/>
              </a:solidFill>
              <a:latin typeface="Arial" pitchFamily="34" charset="0"/>
              <a:cs typeface="Arial" pitchFamily="34" charset="0"/>
            </a:endParaRPr>
          </a:p>
        </p:txBody>
      </p:sp>
      <p:sp>
        <p:nvSpPr>
          <p:cNvPr id="17" name="Rectangle 16"/>
          <p:cNvSpPr/>
          <p:nvPr/>
        </p:nvSpPr>
        <p:spPr>
          <a:xfrm>
            <a:off x="7955052" y="3015884"/>
            <a:ext cx="857250" cy="164715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b="1" dirty="0" err="1" smtClean="0">
                <a:solidFill>
                  <a:srgbClr val="325C31"/>
                </a:solidFill>
                <a:latin typeface="Arial" pitchFamily="34" charset="0"/>
                <a:cs typeface="Arial" pitchFamily="34" charset="0"/>
              </a:rPr>
              <a:t>Phép</a:t>
            </a:r>
            <a:r>
              <a:rPr lang="en-US" b="1" dirty="0" smtClean="0">
                <a:solidFill>
                  <a:srgbClr val="325C31"/>
                </a:solidFill>
                <a:latin typeface="Arial" pitchFamily="34" charset="0"/>
                <a:cs typeface="Arial" pitchFamily="34" charset="0"/>
              </a:rPr>
              <a:t> </a:t>
            </a:r>
            <a:r>
              <a:rPr lang="en-US" b="1" dirty="0" err="1" smtClean="0">
                <a:solidFill>
                  <a:srgbClr val="325C31"/>
                </a:solidFill>
                <a:latin typeface="Arial" pitchFamily="34" charset="0"/>
                <a:cs typeface="Arial" pitchFamily="34" charset="0"/>
              </a:rPr>
              <a:t>lặp</a:t>
            </a:r>
            <a:r>
              <a:rPr lang="en-US" b="1" dirty="0" smtClean="0">
                <a:solidFill>
                  <a:srgbClr val="325C31"/>
                </a:solidFill>
                <a:latin typeface="Arial" pitchFamily="34" charset="0"/>
                <a:cs typeface="Arial" pitchFamily="34" charset="0"/>
              </a:rPr>
              <a:t> </a:t>
            </a:r>
            <a:r>
              <a:rPr lang="en-US" b="1" dirty="0" err="1" smtClean="0">
                <a:solidFill>
                  <a:srgbClr val="325C31"/>
                </a:solidFill>
                <a:latin typeface="Arial" pitchFamily="34" charset="0"/>
                <a:cs typeface="Arial" pitchFamily="34" charset="0"/>
              </a:rPr>
              <a:t>từ</a:t>
            </a:r>
            <a:r>
              <a:rPr lang="en-US" b="1" dirty="0" smtClean="0">
                <a:solidFill>
                  <a:srgbClr val="325C31"/>
                </a:solidFill>
                <a:latin typeface="Arial" pitchFamily="34" charset="0"/>
                <a:cs typeface="Arial" pitchFamily="34" charset="0"/>
              </a:rPr>
              <a:t> </a:t>
            </a:r>
            <a:r>
              <a:rPr lang="en-US" b="1" dirty="0" err="1" smtClean="0">
                <a:solidFill>
                  <a:srgbClr val="325C31"/>
                </a:solidFill>
                <a:latin typeface="Arial" pitchFamily="34" charset="0"/>
                <a:cs typeface="Arial" pitchFamily="34" charset="0"/>
              </a:rPr>
              <a:t>ngữ</a:t>
            </a:r>
            <a:endParaRPr lang="en-US" b="1" dirty="0">
              <a:solidFill>
                <a:srgbClr val="325C31"/>
              </a:solidFill>
              <a:latin typeface="Arial" pitchFamily="34" charset="0"/>
              <a:cs typeface="Arial" pitchFamily="34" charset="0"/>
            </a:endParaRPr>
          </a:p>
        </p:txBody>
      </p:sp>
      <p:sp>
        <p:nvSpPr>
          <p:cNvPr id="18" name="Rectangle 17"/>
          <p:cNvSpPr/>
          <p:nvPr/>
        </p:nvSpPr>
        <p:spPr>
          <a:xfrm>
            <a:off x="4068794" y="3015885"/>
            <a:ext cx="971550" cy="164715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500" b="1" dirty="0" err="1" smtClean="0">
                <a:solidFill>
                  <a:srgbClr val="325C31"/>
                </a:solidFill>
                <a:latin typeface="Arial" pitchFamily="34" charset="0"/>
                <a:cs typeface="Arial" pitchFamily="34" charset="0"/>
              </a:rPr>
              <a:t>Phép</a:t>
            </a:r>
            <a:r>
              <a:rPr lang="en-US" sz="1500" b="1" dirty="0" smtClean="0">
                <a:solidFill>
                  <a:srgbClr val="325C31"/>
                </a:solidFill>
                <a:latin typeface="Arial" pitchFamily="34" charset="0"/>
                <a:cs typeface="Arial" pitchFamily="34" charset="0"/>
              </a:rPr>
              <a:t> </a:t>
            </a:r>
            <a:r>
              <a:rPr lang="en-US" sz="1500" b="1" dirty="0" err="1" smtClean="0">
                <a:solidFill>
                  <a:srgbClr val="325C31"/>
                </a:solidFill>
                <a:latin typeface="Arial" pitchFamily="34" charset="0"/>
                <a:cs typeface="Arial" pitchFamily="34" charset="0"/>
              </a:rPr>
              <a:t>đồng</a:t>
            </a:r>
            <a:r>
              <a:rPr lang="en-US" sz="1500" b="1" dirty="0" smtClean="0">
                <a:solidFill>
                  <a:srgbClr val="325C31"/>
                </a:solidFill>
                <a:latin typeface="Arial" pitchFamily="34" charset="0"/>
                <a:cs typeface="Arial" pitchFamily="34" charset="0"/>
              </a:rPr>
              <a:t> </a:t>
            </a:r>
            <a:r>
              <a:rPr lang="en-US" sz="1500" b="1" dirty="0" err="1" smtClean="0">
                <a:solidFill>
                  <a:srgbClr val="325C31"/>
                </a:solidFill>
                <a:latin typeface="Arial" pitchFamily="34" charset="0"/>
                <a:cs typeface="Arial" pitchFamily="34" charset="0"/>
              </a:rPr>
              <a:t>nghĩa</a:t>
            </a:r>
            <a:r>
              <a:rPr lang="en-US" sz="1500" b="1" dirty="0" smtClean="0">
                <a:solidFill>
                  <a:srgbClr val="325C31"/>
                </a:solidFill>
                <a:latin typeface="Arial" pitchFamily="34" charset="0"/>
                <a:cs typeface="Arial" pitchFamily="34" charset="0"/>
              </a:rPr>
              <a:t>, </a:t>
            </a:r>
            <a:r>
              <a:rPr lang="en-US" sz="1500" b="1" dirty="0" err="1" smtClean="0">
                <a:solidFill>
                  <a:srgbClr val="325C31"/>
                </a:solidFill>
                <a:latin typeface="Arial" pitchFamily="34" charset="0"/>
                <a:cs typeface="Arial" pitchFamily="34" charset="0"/>
              </a:rPr>
              <a:t>trái</a:t>
            </a:r>
            <a:r>
              <a:rPr lang="en-US" sz="1500" b="1" dirty="0" smtClean="0">
                <a:solidFill>
                  <a:srgbClr val="325C31"/>
                </a:solidFill>
                <a:latin typeface="Arial" pitchFamily="34" charset="0"/>
                <a:cs typeface="Arial" pitchFamily="34" charset="0"/>
              </a:rPr>
              <a:t> </a:t>
            </a:r>
            <a:r>
              <a:rPr lang="en-US" sz="1500" b="1" dirty="0" err="1" smtClean="0">
                <a:solidFill>
                  <a:srgbClr val="325C31"/>
                </a:solidFill>
                <a:latin typeface="Arial" pitchFamily="34" charset="0"/>
                <a:cs typeface="Arial" pitchFamily="34" charset="0"/>
              </a:rPr>
              <a:t>nghĩa</a:t>
            </a:r>
            <a:r>
              <a:rPr lang="en-US" sz="1500" b="1" dirty="0" smtClean="0">
                <a:solidFill>
                  <a:srgbClr val="325C31"/>
                </a:solidFill>
                <a:latin typeface="Arial" pitchFamily="34" charset="0"/>
                <a:cs typeface="Arial" pitchFamily="34" charset="0"/>
              </a:rPr>
              <a:t>, </a:t>
            </a:r>
            <a:r>
              <a:rPr lang="en-US" sz="1500" b="1" dirty="0" err="1" smtClean="0">
                <a:solidFill>
                  <a:srgbClr val="325C31"/>
                </a:solidFill>
                <a:latin typeface="Arial" pitchFamily="34" charset="0"/>
                <a:cs typeface="Arial" pitchFamily="34" charset="0"/>
              </a:rPr>
              <a:t>liên</a:t>
            </a:r>
            <a:r>
              <a:rPr lang="en-US" sz="1500" b="1" dirty="0" smtClean="0">
                <a:solidFill>
                  <a:srgbClr val="325C31"/>
                </a:solidFill>
                <a:latin typeface="Arial" pitchFamily="34" charset="0"/>
                <a:cs typeface="Arial" pitchFamily="34" charset="0"/>
              </a:rPr>
              <a:t> </a:t>
            </a:r>
            <a:r>
              <a:rPr lang="en-US" sz="1500" b="1" dirty="0" err="1" smtClean="0">
                <a:solidFill>
                  <a:srgbClr val="325C31"/>
                </a:solidFill>
                <a:latin typeface="Arial" pitchFamily="34" charset="0"/>
                <a:cs typeface="Arial" pitchFamily="34" charset="0"/>
              </a:rPr>
              <a:t>tưởng</a:t>
            </a:r>
            <a:endParaRPr lang="en-US" sz="1500" b="1" dirty="0">
              <a:solidFill>
                <a:srgbClr val="325C31"/>
              </a:solidFill>
              <a:latin typeface="Arial" pitchFamily="34" charset="0"/>
              <a:cs typeface="Arial" pitchFamily="34" charset="0"/>
            </a:endParaRPr>
          </a:p>
        </p:txBody>
      </p:sp>
      <p:sp>
        <p:nvSpPr>
          <p:cNvPr id="19" name="Rectangle 18"/>
          <p:cNvSpPr/>
          <p:nvPr/>
        </p:nvSpPr>
        <p:spPr>
          <a:xfrm>
            <a:off x="5369228" y="3028514"/>
            <a:ext cx="857250" cy="16345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b="1" dirty="0" err="1" smtClean="0">
                <a:solidFill>
                  <a:srgbClr val="325C31"/>
                </a:solidFill>
                <a:latin typeface="Arial" pitchFamily="34" charset="0"/>
                <a:cs typeface="Arial" pitchFamily="34" charset="0"/>
              </a:rPr>
              <a:t>Phép</a:t>
            </a:r>
            <a:r>
              <a:rPr lang="en-US" b="1" dirty="0" smtClean="0">
                <a:solidFill>
                  <a:srgbClr val="325C31"/>
                </a:solidFill>
                <a:latin typeface="Arial" pitchFamily="34" charset="0"/>
                <a:cs typeface="Arial" pitchFamily="34" charset="0"/>
              </a:rPr>
              <a:t> </a:t>
            </a:r>
            <a:r>
              <a:rPr lang="en-US" b="1" dirty="0" err="1" smtClean="0">
                <a:solidFill>
                  <a:srgbClr val="325C31"/>
                </a:solidFill>
                <a:latin typeface="Arial" pitchFamily="34" charset="0"/>
                <a:cs typeface="Arial" pitchFamily="34" charset="0"/>
              </a:rPr>
              <a:t>thế</a:t>
            </a:r>
            <a:endParaRPr lang="en-US" b="1" dirty="0">
              <a:solidFill>
                <a:srgbClr val="325C31"/>
              </a:solidFill>
              <a:latin typeface="Arial" pitchFamily="34" charset="0"/>
              <a:cs typeface="Arial" pitchFamily="34" charset="0"/>
            </a:endParaRPr>
          </a:p>
        </p:txBody>
      </p:sp>
      <p:sp>
        <p:nvSpPr>
          <p:cNvPr id="20" name="Rectangle 19"/>
          <p:cNvSpPr/>
          <p:nvPr/>
        </p:nvSpPr>
        <p:spPr>
          <a:xfrm>
            <a:off x="6769944" y="3015885"/>
            <a:ext cx="857250" cy="164715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b="1" dirty="0" err="1" smtClean="0">
                <a:solidFill>
                  <a:srgbClr val="325C31"/>
                </a:solidFill>
                <a:latin typeface="Arial" pitchFamily="34" charset="0"/>
                <a:cs typeface="Arial" pitchFamily="34" charset="0"/>
              </a:rPr>
              <a:t>Phép</a:t>
            </a:r>
            <a:r>
              <a:rPr lang="en-US" b="1" dirty="0" smtClean="0">
                <a:solidFill>
                  <a:srgbClr val="325C31"/>
                </a:solidFill>
                <a:latin typeface="Arial" pitchFamily="34" charset="0"/>
                <a:cs typeface="Arial" pitchFamily="34" charset="0"/>
              </a:rPr>
              <a:t> </a:t>
            </a:r>
            <a:r>
              <a:rPr lang="en-US" b="1" dirty="0" err="1" smtClean="0">
                <a:solidFill>
                  <a:srgbClr val="325C31"/>
                </a:solidFill>
                <a:latin typeface="Arial" pitchFamily="34" charset="0"/>
                <a:cs typeface="Arial" pitchFamily="34" charset="0"/>
              </a:rPr>
              <a:t>nối</a:t>
            </a:r>
            <a:endParaRPr lang="en-US" b="1" dirty="0">
              <a:solidFill>
                <a:srgbClr val="325C31"/>
              </a:solidFill>
              <a:latin typeface="Arial" pitchFamily="34" charset="0"/>
              <a:cs typeface="Arial" pitchFamily="34" charset="0"/>
            </a:endParaRPr>
          </a:p>
        </p:txBody>
      </p:sp>
    </p:spTree>
    <p:extLst>
      <p:ext uri="{BB962C8B-B14F-4D97-AF65-F5344CB8AC3E}">
        <p14:creationId xmlns:p14="http://schemas.microsoft.com/office/powerpoint/2010/main" val="283582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par>
                                <p:cTn id="13" presetID="2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par>
                                <p:cTn id="28" presetID="22" presetClass="entr" presetSubtype="1"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500"/>
                                        <p:tgtEl>
                                          <p:spTgt spid="10"/>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up)">
                                      <p:cBhvr>
                                        <p:cTn id="34" dur="500"/>
                                        <p:tgtEl>
                                          <p:spTgt spid="11"/>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up)">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up)">
                                      <p:cBhvr>
                                        <p:cTn id="42" dur="500"/>
                                        <p:tgtEl>
                                          <p:spTgt spid="12"/>
                                        </p:tgtEl>
                                      </p:cBhvr>
                                    </p:animEffect>
                                  </p:childTnLst>
                                </p:cTn>
                              </p:par>
                              <p:par>
                                <p:cTn id="43" presetID="22" presetClass="entr" presetSubtype="1"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up)">
                                      <p:cBhvr>
                                        <p:cTn id="45" dur="500"/>
                                        <p:tgtEl>
                                          <p:spTgt spid="13"/>
                                        </p:tgtEl>
                                      </p:cBhvr>
                                    </p:animEffect>
                                  </p:childTnLst>
                                </p:cTn>
                              </p:par>
                              <p:par>
                                <p:cTn id="46" presetID="22" presetClass="entr" presetSubtype="1"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up)">
                                      <p:cBhvr>
                                        <p:cTn id="48" dur="500"/>
                                        <p:tgtEl>
                                          <p:spTgt spid="14"/>
                                        </p:tgtEl>
                                      </p:cBhvr>
                                    </p:animEffect>
                                  </p:childTnLst>
                                </p:cTn>
                              </p:par>
                              <p:par>
                                <p:cTn id="49" presetID="22" presetClass="entr" presetSubtype="1"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up)">
                                      <p:cBhvr>
                                        <p:cTn id="51" dur="500"/>
                                        <p:tgtEl>
                                          <p:spTgt spid="15"/>
                                        </p:tgtEl>
                                      </p:cBhvr>
                                    </p:animEffect>
                                  </p:childTnLst>
                                </p:cTn>
                              </p:par>
                            </p:childTnLst>
                          </p:cTn>
                        </p:par>
                        <p:par>
                          <p:cTn id="52" fill="hold">
                            <p:stCondLst>
                              <p:cond delay="500"/>
                            </p:stCondLst>
                            <p:childTnLst>
                              <p:par>
                                <p:cTn id="53" presetID="22" presetClass="entr" presetSubtype="1"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up)">
                                      <p:cBhvr>
                                        <p:cTn id="55" dur="500"/>
                                        <p:tgtEl>
                                          <p:spTgt spid="17"/>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up)">
                                      <p:cBhvr>
                                        <p:cTn id="58" dur="500"/>
                                        <p:tgtEl>
                                          <p:spTgt spid="18"/>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up)">
                                      <p:cBhvr>
                                        <p:cTn id="6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11" grpId="0" animBg="1"/>
      <p:bldP spid="16" grpId="0" animBg="1"/>
      <p:bldP spid="17" grpId="0" animBg="1"/>
      <p:bldP spid="18" grpId="0" animBg="1"/>
      <p:bldP spid="19" grpId="0" animBg="1"/>
      <p:bldP spid="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357504"/>
            <a:ext cx="6810603" cy="6286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b="1" dirty="0" err="1">
                <a:solidFill>
                  <a:srgbClr val="325C31"/>
                </a:solidFill>
                <a:latin typeface="Arial" pitchFamily="34" charset="0"/>
                <a:cs typeface="Arial" pitchFamily="34" charset="0"/>
              </a:rPr>
              <a:t>Nghĩa</a:t>
            </a:r>
            <a:r>
              <a:rPr lang="en-US" b="1" dirty="0">
                <a:solidFill>
                  <a:srgbClr val="325C31"/>
                </a:solidFill>
                <a:latin typeface="Arial" pitchFamily="34" charset="0"/>
                <a:cs typeface="Arial" pitchFamily="34" charset="0"/>
              </a:rPr>
              <a:t> </a:t>
            </a:r>
            <a:r>
              <a:rPr lang="en-US" b="1" dirty="0" err="1">
                <a:solidFill>
                  <a:srgbClr val="325C31"/>
                </a:solidFill>
                <a:latin typeface="Arial" pitchFamily="34" charset="0"/>
                <a:cs typeface="Arial" pitchFamily="34" charset="0"/>
              </a:rPr>
              <a:t>tường</a:t>
            </a:r>
            <a:r>
              <a:rPr lang="en-US" b="1" dirty="0">
                <a:solidFill>
                  <a:srgbClr val="325C31"/>
                </a:solidFill>
                <a:latin typeface="Arial" pitchFamily="34" charset="0"/>
                <a:cs typeface="Arial" pitchFamily="34" charset="0"/>
              </a:rPr>
              <a:t> minh </a:t>
            </a:r>
            <a:r>
              <a:rPr lang="en-US" b="1" dirty="0" err="1">
                <a:solidFill>
                  <a:srgbClr val="325C31"/>
                </a:solidFill>
                <a:latin typeface="Arial" pitchFamily="34" charset="0"/>
                <a:cs typeface="Arial" pitchFamily="34" charset="0"/>
              </a:rPr>
              <a:t>và</a:t>
            </a:r>
            <a:r>
              <a:rPr lang="en-US" b="1" dirty="0">
                <a:solidFill>
                  <a:srgbClr val="325C31"/>
                </a:solidFill>
                <a:latin typeface="Arial" pitchFamily="34" charset="0"/>
                <a:cs typeface="Arial" pitchFamily="34" charset="0"/>
              </a:rPr>
              <a:t> </a:t>
            </a:r>
            <a:r>
              <a:rPr lang="en-US" b="1" dirty="0" err="1">
                <a:solidFill>
                  <a:srgbClr val="325C31"/>
                </a:solidFill>
                <a:latin typeface="Arial" pitchFamily="34" charset="0"/>
                <a:cs typeface="Arial" pitchFamily="34" charset="0"/>
              </a:rPr>
              <a:t>hàm</a:t>
            </a:r>
            <a:r>
              <a:rPr lang="en-US" b="1" dirty="0">
                <a:solidFill>
                  <a:srgbClr val="325C31"/>
                </a:solidFill>
                <a:latin typeface="Arial" pitchFamily="34" charset="0"/>
                <a:cs typeface="Arial" pitchFamily="34" charset="0"/>
              </a:rPr>
              <a:t> ý</a:t>
            </a:r>
          </a:p>
        </p:txBody>
      </p:sp>
      <p:cxnSp>
        <p:nvCxnSpPr>
          <p:cNvPr id="5" name="Straight Connector 4"/>
          <p:cNvCxnSpPr>
            <a:stCxn id="3" idx="2"/>
          </p:cNvCxnSpPr>
          <p:nvPr/>
        </p:nvCxnSpPr>
        <p:spPr>
          <a:xfrm flipH="1">
            <a:off x="2076450" y="986154"/>
            <a:ext cx="2395652" cy="4823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3" idx="2"/>
            <a:endCxn id="8" idx="0"/>
          </p:cNvCxnSpPr>
          <p:nvPr/>
        </p:nvCxnSpPr>
        <p:spPr>
          <a:xfrm>
            <a:off x="4472102" y="986154"/>
            <a:ext cx="2160975" cy="5120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990600" y="1441068"/>
            <a:ext cx="2171700" cy="5737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b="1" dirty="0" err="1">
                <a:solidFill>
                  <a:srgbClr val="325C31"/>
                </a:solidFill>
                <a:latin typeface="Arial" pitchFamily="34" charset="0"/>
                <a:cs typeface="Arial" pitchFamily="34" charset="0"/>
              </a:rPr>
              <a:t>Nghĩa</a:t>
            </a:r>
            <a:r>
              <a:rPr lang="en-US" b="1" dirty="0">
                <a:solidFill>
                  <a:srgbClr val="325C31"/>
                </a:solidFill>
                <a:latin typeface="Arial" pitchFamily="34" charset="0"/>
                <a:cs typeface="Arial" pitchFamily="34" charset="0"/>
              </a:rPr>
              <a:t> </a:t>
            </a:r>
            <a:r>
              <a:rPr lang="en-US" b="1" dirty="0" err="1">
                <a:solidFill>
                  <a:srgbClr val="325C31"/>
                </a:solidFill>
                <a:latin typeface="Arial" pitchFamily="34" charset="0"/>
                <a:cs typeface="Arial" pitchFamily="34" charset="0"/>
              </a:rPr>
              <a:t>tường</a:t>
            </a:r>
            <a:r>
              <a:rPr lang="en-US" b="1" dirty="0">
                <a:solidFill>
                  <a:srgbClr val="325C31"/>
                </a:solidFill>
                <a:latin typeface="Arial" pitchFamily="34" charset="0"/>
                <a:cs typeface="Arial" pitchFamily="34" charset="0"/>
              </a:rPr>
              <a:t> minh</a:t>
            </a:r>
          </a:p>
        </p:txBody>
      </p:sp>
      <p:sp>
        <p:nvSpPr>
          <p:cNvPr id="8" name="Rectangle 7"/>
          <p:cNvSpPr/>
          <p:nvPr/>
        </p:nvSpPr>
        <p:spPr>
          <a:xfrm>
            <a:off x="5388750" y="1498218"/>
            <a:ext cx="2488653" cy="5166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b="1" dirty="0" err="1">
                <a:solidFill>
                  <a:srgbClr val="325C31"/>
                </a:solidFill>
                <a:latin typeface="Arial" pitchFamily="34" charset="0"/>
                <a:cs typeface="Arial" pitchFamily="34" charset="0"/>
              </a:rPr>
              <a:t>Hàm</a:t>
            </a:r>
            <a:r>
              <a:rPr lang="en-US" b="1" dirty="0">
                <a:solidFill>
                  <a:srgbClr val="325C31"/>
                </a:solidFill>
                <a:latin typeface="Arial" pitchFamily="34" charset="0"/>
                <a:cs typeface="Arial" pitchFamily="34" charset="0"/>
              </a:rPr>
              <a:t> ý</a:t>
            </a:r>
          </a:p>
        </p:txBody>
      </p:sp>
      <p:sp>
        <p:nvSpPr>
          <p:cNvPr id="9" name="Rectangle 8"/>
          <p:cNvSpPr/>
          <p:nvPr/>
        </p:nvSpPr>
        <p:spPr>
          <a:xfrm>
            <a:off x="4376700" y="3466844"/>
            <a:ext cx="2024100" cy="1371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b="1" dirty="0" err="1">
                <a:solidFill>
                  <a:srgbClr val="325C31"/>
                </a:solidFill>
                <a:latin typeface="Arial" pitchFamily="34" charset="0"/>
                <a:cs typeface="Arial" pitchFamily="34" charset="0"/>
              </a:rPr>
              <a:t>Người</a:t>
            </a:r>
            <a:r>
              <a:rPr lang="en-US" b="1" dirty="0">
                <a:solidFill>
                  <a:srgbClr val="325C31"/>
                </a:solidFill>
                <a:latin typeface="Arial" pitchFamily="34" charset="0"/>
                <a:cs typeface="Arial" pitchFamily="34" charset="0"/>
              </a:rPr>
              <a:t> </a:t>
            </a:r>
            <a:r>
              <a:rPr lang="en-US" b="1" dirty="0" err="1">
                <a:solidFill>
                  <a:srgbClr val="325C31"/>
                </a:solidFill>
                <a:latin typeface="Arial" pitchFamily="34" charset="0"/>
                <a:cs typeface="Arial" pitchFamily="34" charset="0"/>
              </a:rPr>
              <a:t>nói</a:t>
            </a:r>
            <a:r>
              <a:rPr lang="en-US" b="1" dirty="0">
                <a:solidFill>
                  <a:srgbClr val="325C31"/>
                </a:solidFill>
                <a:latin typeface="Arial" pitchFamily="34" charset="0"/>
                <a:cs typeface="Arial" pitchFamily="34" charset="0"/>
              </a:rPr>
              <a:t> (</a:t>
            </a:r>
            <a:r>
              <a:rPr lang="en-US" b="1" dirty="0" err="1">
                <a:solidFill>
                  <a:srgbClr val="325C31"/>
                </a:solidFill>
                <a:latin typeface="Arial" pitchFamily="34" charset="0"/>
                <a:cs typeface="Arial" pitchFamily="34" charset="0"/>
              </a:rPr>
              <a:t>người</a:t>
            </a:r>
            <a:r>
              <a:rPr lang="en-US" b="1" dirty="0">
                <a:solidFill>
                  <a:srgbClr val="325C31"/>
                </a:solidFill>
                <a:latin typeface="Arial" pitchFamily="34" charset="0"/>
                <a:cs typeface="Arial" pitchFamily="34" charset="0"/>
              </a:rPr>
              <a:t> </a:t>
            </a:r>
            <a:r>
              <a:rPr lang="en-US" b="1" dirty="0" err="1">
                <a:solidFill>
                  <a:srgbClr val="325C31"/>
                </a:solidFill>
                <a:latin typeface="Arial" pitchFamily="34" charset="0"/>
                <a:cs typeface="Arial" pitchFamily="34" charset="0"/>
              </a:rPr>
              <a:t>viết</a:t>
            </a:r>
            <a:r>
              <a:rPr lang="en-US" b="1" dirty="0">
                <a:solidFill>
                  <a:srgbClr val="325C31"/>
                </a:solidFill>
                <a:latin typeface="Arial" pitchFamily="34" charset="0"/>
                <a:cs typeface="Arial" pitchFamily="34" charset="0"/>
              </a:rPr>
              <a:t>) </a:t>
            </a:r>
            <a:r>
              <a:rPr lang="en-US" b="1" dirty="0" err="1">
                <a:solidFill>
                  <a:srgbClr val="325C31"/>
                </a:solidFill>
                <a:latin typeface="Arial" pitchFamily="34" charset="0"/>
                <a:cs typeface="Arial" pitchFamily="34" charset="0"/>
              </a:rPr>
              <a:t>có</a:t>
            </a:r>
            <a:r>
              <a:rPr lang="en-US" b="1" dirty="0">
                <a:solidFill>
                  <a:srgbClr val="325C31"/>
                </a:solidFill>
                <a:latin typeface="Arial" pitchFamily="34" charset="0"/>
                <a:cs typeface="Arial" pitchFamily="34" charset="0"/>
              </a:rPr>
              <a:t> ý </a:t>
            </a:r>
            <a:r>
              <a:rPr lang="en-US" b="1" dirty="0" err="1">
                <a:solidFill>
                  <a:srgbClr val="325C31"/>
                </a:solidFill>
                <a:latin typeface="Arial" pitchFamily="34" charset="0"/>
                <a:cs typeface="Arial" pitchFamily="34" charset="0"/>
              </a:rPr>
              <a:t>thức</a:t>
            </a:r>
            <a:r>
              <a:rPr lang="en-US" b="1" dirty="0">
                <a:solidFill>
                  <a:srgbClr val="325C31"/>
                </a:solidFill>
                <a:latin typeface="Arial" pitchFamily="34" charset="0"/>
                <a:cs typeface="Arial" pitchFamily="34" charset="0"/>
              </a:rPr>
              <a:t> </a:t>
            </a:r>
            <a:r>
              <a:rPr lang="en-US" b="1" dirty="0" err="1">
                <a:solidFill>
                  <a:srgbClr val="325C31"/>
                </a:solidFill>
                <a:latin typeface="Arial" pitchFamily="34" charset="0"/>
                <a:cs typeface="Arial" pitchFamily="34" charset="0"/>
              </a:rPr>
              <a:t>đưa</a:t>
            </a:r>
            <a:r>
              <a:rPr lang="en-US" b="1" dirty="0">
                <a:solidFill>
                  <a:srgbClr val="325C31"/>
                </a:solidFill>
                <a:latin typeface="Arial" pitchFamily="34" charset="0"/>
                <a:cs typeface="Arial" pitchFamily="34" charset="0"/>
              </a:rPr>
              <a:t> </a:t>
            </a:r>
            <a:r>
              <a:rPr lang="en-US" b="1" dirty="0" err="1">
                <a:solidFill>
                  <a:srgbClr val="325C31"/>
                </a:solidFill>
                <a:latin typeface="Arial" pitchFamily="34" charset="0"/>
                <a:cs typeface="Arial" pitchFamily="34" charset="0"/>
              </a:rPr>
              <a:t>hàm</a:t>
            </a:r>
            <a:r>
              <a:rPr lang="en-US" b="1" dirty="0">
                <a:solidFill>
                  <a:srgbClr val="325C31"/>
                </a:solidFill>
                <a:latin typeface="Arial" pitchFamily="34" charset="0"/>
                <a:cs typeface="Arial" pitchFamily="34" charset="0"/>
              </a:rPr>
              <a:t> ý </a:t>
            </a:r>
            <a:r>
              <a:rPr lang="en-US" b="1" dirty="0" err="1">
                <a:solidFill>
                  <a:srgbClr val="325C31"/>
                </a:solidFill>
                <a:latin typeface="Arial" pitchFamily="34" charset="0"/>
                <a:cs typeface="Arial" pitchFamily="34" charset="0"/>
              </a:rPr>
              <a:t>vào</a:t>
            </a:r>
            <a:r>
              <a:rPr lang="en-US" b="1" dirty="0">
                <a:solidFill>
                  <a:srgbClr val="325C31"/>
                </a:solidFill>
                <a:latin typeface="Arial" pitchFamily="34" charset="0"/>
                <a:cs typeface="Arial" pitchFamily="34" charset="0"/>
              </a:rPr>
              <a:t> </a:t>
            </a:r>
            <a:r>
              <a:rPr lang="en-US" b="1" dirty="0" err="1">
                <a:solidFill>
                  <a:srgbClr val="325C31"/>
                </a:solidFill>
                <a:latin typeface="Arial" pitchFamily="34" charset="0"/>
                <a:cs typeface="Arial" pitchFamily="34" charset="0"/>
              </a:rPr>
              <a:t>câu</a:t>
            </a:r>
            <a:r>
              <a:rPr lang="en-US" b="1" dirty="0">
                <a:solidFill>
                  <a:srgbClr val="325C31"/>
                </a:solidFill>
                <a:latin typeface="Arial" pitchFamily="34" charset="0"/>
                <a:cs typeface="Arial" pitchFamily="34" charset="0"/>
              </a:rPr>
              <a:t> </a:t>
            </a:r>
            <a:r>
              <a:rPr lang="en-US" b="1" dirty="0" err="1">
                <a:solidFill>
                  <a:srgbClr val="325C31"/>
                </a:solidFill>
                <a:latin typeface="Arial" pitchFamily="34" charset="0"/>
                <a:cs typeface="Arial" pitchFamily="34" charset="0"/>
              </a:rPr>
              <a:t>nói</a:t>
            </a:r>
            <a:endParaRPr lang="en-US" b="1" dirty="0">
              <a:solidFill>
                <a:srgbClr val="325C31"/>
              </a:solidFill>
              <a:latin typeface="Arial" pitchFamily="34" charset="0"/>
              <a:cs typeface="Arial" pitchFamily="34" charset="0"/>
            </a:endParaRPr>
          </a:p>
        </p:txBody>
      </p:sp>
      <p:sp>
        <p:nvSpPr>
          <p:cNvPr id="10" name="Rectangle 9"/>
          <p:cNvSpPr/>
          <p:nvPr/>
        </p:nvSpPr>
        <p:spPr>
          <a:xfrm>
            <a:off x="6955536" y="3466844"/>
            <a:ext cx="2112264" cy="1371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b="1" dirty="0" err="1">
                <a:solidFill>
                  <a:srgbClr val="325C31"/>
                </a:solidFill>
                <a:latin typeface="Arial" pitchFamily="34" charset="0"/>
                <a:cs typeface="Arial" pitchFamily="34" charset="0"/>
              </a:rPr>
              <a:t>Người</a:t>
            </a:r>
            <a:r>
              <a:rPr lang="en-US" b="1" dirty="0">
                <a:solidFill>
                  <a:srgbClr val="325C31"/>
                </a:solidFill>
                <a:latin typeface="Arial" pitchFamily="34" charset="0"/>
                <a:cs typeface="Arial" pitchFamily="34" charset="0"/>
              </a:rPr>
              <a:t> </a:t>
            </a:r>
            <a:r>
              <a:rPr lang="en-US" b="1" dirty="0" err="1">
                <a:solidFill>
                  <a:srgbClr val="325C31"/>
                </a:solidFill>
                <a:latin typeface="Arial" pitchFamily="34" charset="0"/>
                <a:cs typeface="Arial" pitchFamily="34" charset="0"/>
              </a:rPr>
              <a:t>nghe</a:t>
            </a:r>
            <a:r>
              <a:rPr lang="en-US" b="1" dirty="0">
                <a:solidFill>
                  <a:srgbClr val="325C31"/>
                </a:solidFill>
                <a:latin typeface="Arial" pitchFamily="34" charset="0"/>
                <a:cs typeface="Arial" pitchFamily="34" charset="0"/>
              </a:rPr>
              <a:t> (</a:t>
            </a:r>
            <a:r>
              <a:rPr lang="en-US" b="1" dirty="0" err="1">
                <a:solidFill>
                  <a:srgbClr val="325C31"/>
                </a:solidFill>
                <a:latin typeface="Arial" pitchFamily="34" charset="0"/>
                <a:cs typeface="Arial" pitchFamily="34" charset="0"/>
              </a:rPr>
              <a:t>người</a:t>
            </a:r>
            <a:r>
              <a:rPr lang="en-US" b="1" dirty="0">
                <a:solidFill>
                  <a:srgbClr val="325C31"/>
                </a:solidFill>
                <a:latin typeface="Arial" pitchFamily="34" charset="0"/>
                <a:cs typeface="Arial" pitchFamily="34" charset="0"/>
              </a:rPr>
              <a:t> </a:t>
            </a:r>
            <a:r>
              <a:rPr lang="en-US" b="1" dirty="0" err="1">
                <a:solidFill>
                  <a:srgbClr val="325C31"/>
                </a:solidFill>
                <a:latin typeface="Arial" pitchFamily="34" charset="0"/>
                <a:cs typeface="Arial" pitchFamily="34" charset="0"/>
              </a:rPr>
              <a:t>đọc</a:t>
            </a:r>
            <a:r>
              <a:rPr lang="en-US" b="1" dirty="0">
                <a:solidFill>
                  <a:srgbClr val="325C31"/>
                </a:solidFill>
                <a:latin typeface="Arial" pitchFamily="34" charset="0"/>
                <a:cs typeface="Arial" pitchFamily="34" charset="0"/>
              </a:rPr>
              <a:t>) </a:t>
            </a:r>
            <a:r>
              <a:rPr lang="en-US" b="1" dirty="0" err="1">
                <a:solidFill>
                  <a:srgbClr val="325C31"/>
                </a:solidFill>
                <a:latin typeface="Arial" pitchFamily="34" charset="0"/>
                <a:cs typeface="Arial" pitchFamily="34" charset="0"/>
              </a:rPr>
              <a:t>có</a:t>
            </a:r>
            <a:r>
              <a:rPr lang="en-US" b="1" dirty="0">
                <a:solidFill>
                  <a:srgbClr val="325C31"/>
                </a:solidFill>
                <a:latin typeface="Arial" pitchFamily="34" charset="0"/>
                <a:cs typeface="Arial" pitchFamily="34" charset="0"/>
              </a:rPr>
              <a:t> </a:t>
            </a:r>
            <a:r>
              <a:rPr lang="en-US" b="1" dirty="0" err="1">
                <a:solidFill>
                  <a:srgbClr val="325C31"/>
                </a:solidFill>
                <a:latin typeface="Arial" pitchFamily="34" charset="0"/>
                <a:cs typeface="Arial" pitchFamily="34" charset="0"/>
              </a:rPr>
              <a:t>năng</a:t>
            </a:r>
            <a:r>
              <a:rPr lang="en-US" b="1" dirty="0">
                <a:solidFill>
                  <a:srgbClr val="325C31"/>
                </a:solidFill>
                <a:latin typeface="Arial" pitchFamily="34" charset="0"/>
                <a:cs typeface="Arial" pitchFamily="34" charset="0"/>
              </a:rPr>
              <a:t> </a:t>
            </a:r>
            <a:r>
              <a:rPr lang="en-US" b="1" dirty="0" err="1">
                <a:solidFill>
                  <a:srgbClr val="325C31"/>
                </a:solidFill>
                <a:latin typeface="Arial" pitchFamily="34" charset="0"/>
                <a:cs typeface="Arial" pitchFamily="34" charset="0"/>
              </a:rPr>
              <a:t>lực</a:t>
            </a:r>
            <a:r>
              <a:rPr lang="en-US" b="1" dirty="0">
                <a:solidFill>
                  <a:srgbClr val="325C31"/>
                </a:solidFill>
                <a:latin typeface="Arial" pitchFamily="34" charset="0"/>
                <a:cs typeface="Arial" pitchFamily="34" charset="0"/>
              </a:rPr>
              <a:t> </a:t>
            </a:r>
            <a:r>
              <a:rPr lang="en-US" b="1" dirty="0" err="1">
                <a:solidFill>
                  <a:srgbClr val="325C31"/>
                </a:solidFill>
                <a:latin typeface="Arial" pitchFamily="34" charset="0"/>
                <a:cs typeface="Arial" pitchFamily="34" charset="0"/>
              </a:rPr>
              <a:t>giải</a:t>
            </a:r>
            <a:r>
              <a:rPr lang="en-US" b="1" dirty="0">
                <a:solidFill>
                  <a:srgbClr val="325C31"/>
                </a:solidFill>
                <a:latin typeface="Arial" pitchFamily="34" charset="0"/>
                <a:cs typeface="Arial" pitchFamily="34" charset="0"/>
              </a:rPr>
              <a:t> </a:t>
            </a:r>
            <a:r>
              <a:rPr lang="en-US" b="1" dirty="0" err="1">
                <a:solidFill>
                  <a:srgbClr val="325C31"/>
                </a:solidFill>
                <a:latin typeface="Arial" pitchFamily="34" charset="0"/>
                <a:cs typeface="Arial" pitchFamily="34" charset="0"/>
              </a:rPr>
              <a:t>đoán</a:t>
            </a:r>
            <a:r>
              <a:rPr lang="en-US" b="1" dirty="0">
                <a:solidFill>
                  <a:srgbClr val="325C31"/>
                </a:solidFill>
                <a:latin typeface="Arial" pitchFamily="34" charset="0"/>
                <a:cs typeface="Arial" pitchFamily="34" charset="0"/>
              </a:rPr>
              <a:t> </a:t>
            </a:r>
            <a:r>
              <a:rPr lang="en-US" b="1" dirty="0" err="1">
                <a:solidFill>
                  <a:srgbClr val="325C31"/>
                </a:solidFill>
                <a:latin typeface="Arial" pitchFamily="34" charset="0"/>
                <a:cs typeface="Arial" pitchFamily="34" charset="0"/>
              </a:rPr>
              <a:t>hàm</a:t>
            </a:r>
            <a:r>
              <a:rPr lang="en-US" b="1" dirty="0">
                <a:solidFill>
                  <a:srgbClr val="325C31"/>
                </a:solidFill>
                <a:latin typeface="Arial" pitchFamily="34" charset="0"/>
                <a:cs typeface="Arial" pitchFamily="34" charset="0"/>
              </a:rPr>
              <a:t> ý</a:t>
            </a:r>
          </a:p>
        </p:txBody>
      </p:sp>
      <p:cxnSp>
        <p:nvCxnSpPr>
          <p:cNvPr id="15" name="Straight Connector 14"/>
          <p:cNvCxnSpPr>
            <a:endCxn id="16" idx="0"/>
          </p:cNvCxnSpPr>
          <p:nvPr/>
        </p:nvCxnSpPr>
        <p:spPr>
          <a:xfrm flipH="1">
            <a:off x="6633076" y="2014854"/>
            <a:ext cx="1" cy="4044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5388749" y="2419350"/>
            <a:ext cx="2488653" cy="5715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b="1" dirty="0" err="1">
                <a:solidFill>
                  <a:srgbClr val="325C31"/>
                </a:solidFill>
                <a:latin typeface="Arial" pitchFamily="34" charset="0"/>
                <a:cs typeface="Arial" pitchFamily="34" charset="0"/>
              </a:rPr>
              <a:t>Điều</a:t>
            </a:r>
            <a:r>
              <a:rPr lang="en-US" b="1" dirty="0">
                <a:solidFill>
                  <a:srgbClr val="325C31"/>
                </a:solidFill>
                <a:latin typeface="Arial" pitchFamily="34" charset="0"/>
                <a:cs typeface="Arial" pitchFamily="34" charset="0"/>
              </a:rPr>
              <a:t> </a:t>
            </a:r>
            <a:r>
              <a:rPr lang="en-US" b="1" dirty="0" err="1">
                <a:solidFill>
                  <a:srgbClr val="325C31"/>
                </a:solidFill>
                <a:latin typeface="Arial" pitchFamily="34" charset="0"/>
                <a:cs typeface="Arial" pitchFamily="34" charset="0"/>
              </a:rPr>
              <a:t>kiện</a:t>
            </a:r>
            <a:r>
              <a:rPr lang="en-US" b="1" dirty="0">
                <a:solidFill>
                  <a:srgbClr val="325C31"/>
                </a:solidFill>
                <a:latin typeface="Arial" pitchFamily="34" charset="0"/>
                <a:cs typeface="Arial" pitchFamily="34" charset="0"/>
              </a:rPr>
              <a:t> </a:t>
            </a:r>
            <a:r>
              <a:rPr lang="en-US" b="1" dirty="0" err="1">
                <a:solidFill>
                  <a:srgbClr val="325C31"/>
                </a:solidFill>
                <a:latin typeface="Arial" pitchFamily="34" charset="0"/>
                <a:cs typeface="Arial" pitchFamily="34" charset="0"/>
              </a:rPr>
              <a:t>sử</a:t>
            </a:r>
            <a:r>
              <a:rPr lang="en-US" b="1" dirty="0">
                <a:solidFill>
                  <a:srgbClr val="325C31"/>
                </a:solidFill>
                <a:latin typeface="Arial" pitchFamily="34" charset="0"/>
                <a:cs typeface="Arial" pitchFamily="34" charset="0"/>
              </a:rPr>
              <a:t> </a:t>
            </a:r>
            <a:r>
              <a:rPr lang="en-US" b="1" dirty="0" err="1">
                <a:solidFill>
                  <a:srgbClr val="325C31"/>
                </a:solidFill>
                <a:latin typeface="Arial" pitchFamily="34" charset="0"/>
                <a:cs typeface="Arial" pitchFamily="34" charset="0"/>
              </a:rPr>
              <a:t>dụng</a:t>
            </a:r>
            <a:endParaRPr lang="en-US" b="1" dirty="0">
              <a:solidFill>
                <a:srgbClr val="325C31"/>
              </a:solidFill>
              <a:latin typeface="Arial" pitchFamily="34" charset="0"/>
              <a:cs typeface="Arial" pitchFamily="34" charset="0"/>
            </a:endParaRPr>
          </a:p>
        </p:txBody>
      </p:sp>
      <p:cxnSp>
        <p:nvCxnSpPr>
          <p:cNvPr id="18" name="Straight Connector 17"/>
          <p:cNvCxnSpPr>
            <a:stCxn id="16" idx="2"/>
            <a:endCxn id="9" idx="0"/>
          </p:cNvCxnSpPr>
          <p:nvPr/>
        </p:nvCxnSpPr>
        <p:spPr>
          <a:xfrm flipH="1">
            <a:off x="5388750" y="2990850"/>
            <a:ext cx="1244326" cy="4759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6" idx="2"/>
            <a:endCxn id="10" idx="0"/>
          </p:cNvCxnSpPr>
          <p:nvPr/>
        </p:nvCxnSpPr>
        <p:spPr>
          <a:xfrm>
            <a:off x="6633076" y="2990850"/>
            <a:ext cx="1378592" cy="4759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572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up)">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up)">
                                      <p:cBhvr>
                                        <p:cTn id="48" dur="500"/>
                                        <p:tgtEl>
                                          <p:spTgt spid="19"/>
                                        </p:tgtEl>
                                      </p:cBhvr>
                                    </p:animEffect>
                                  </p:childTnLst>
                                </p:cTn>
                              </p:par>
                            </p:childTnLst>
                          </p:cTn>
                        </p:par>
                        <p:par>
                          <p:cTn id="49" fill="hold">
                            <p:stCondLst>
                              <p:cond delay="500"/>
                            </p:stCondLst>
                            <p:childTnLst>
                              <p:par>
                                <p:cTn id="50" presetID="22" presetClass="entr" presetSubtype="1"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Footer Placeholder 4"/>
          <p:cNvSpPr>
            <a:spLocks noGrp="1"/>
          </p:cNvSpPr>
          <p:nvPr>
            <p:ph type="ftr" sz="quarter" idx="11"/>
          </p:nvPr>
        </p:nvSpPr>
        <p:spPr/>
        <p:txBody>
          <a:bodyPr/>
          <a:lstStyle/>
          <a:p>
            <a:r>
              <a:rPr lang="en-US" altLang="x-none" smtClean="0"/>
              <a:t>www.themegallery.com</a:t>
            </a:r>
            <a:endParaRPr lang="en-US" altLang="x-none"/>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54"/>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4295931"/>
      </p:ext>
    </p:extLst>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14A34"/>
        </a:solidFill>
        <a:effectLst/>
      </p:bgPr>
    </p:bg>
    <p:spTree>
      <p:nvGrpSpPr>
        <p:cNvPr id="1" name=""/>
        <p:cNvGrpSpPr/>
        <p:nvPr/>
      </p:nvGrpSpPr>
      <p:grpSpPr>
        <a:xfrm>
          <a:off x="0" y="0"/>
          <a:ext cx="0" cy="0"/>
          <a:chOff x="0" y="0"/>
          <a:chExt cx="0" cy="0"/>
        </a:xfrm>
      </p:grpSpPr>
      <p:sp>
        <p:nvSpPr>
          <p:cNvPr id="3" name="Rectangle 2"/>
          <p:cNvSpPr/>
          <p:nvPr/>
        </p:nvSpPr>
        <p:spPr>
          <a:xfrm>
            <a:off x="398167" y="2606847"/>
            <a:ext cx="1473534" cy="392415"/>
          </a:xfrm>
          <a:prstGeom prst="rect">
            <a:avLst/>
          </a:prstGeom>
        </p:spPr>
        <p:txBody>
          <a:bodyPr wrap="square" lIns="68580" tIns="34290" rIns="68580" bIns="34290">
            <a:spAutoFit/>
          </a:bodyPr>
          <a:lstStyle/>
          <a:p>
            <a:endParaRPr lang="en-US" sz="2100" b="1" dirty="0">
              <a:solidFill>
                <a:srgbClr val="FF0000"/>
              </a:solidFill>
            </a:endParaRPr>
          </a:p>
        </p:txBody>
      </p:sp>
      <p:sp>
        <p:nvSpPr>
          <p:cNvPr id="5" name="Rectangle 4"/>
          <p:cNvSpPr/>
          <p:nvPr/>
        </p:nvSpPr>
        <p:spPr>
          <a:xfrm>
            <a:off x="1760430" y="843558"/>
            <a:ext cx="6970032" cy="838691"/>
          </a:xfrm>
          <a:prstGeom prst="rect">
            <a:avLst/>
          </a:prstGeom>
        </p:spPr>
        <p:txBody>
          <a:bodyPr wrap="square" lIns="68580" tIns="34290" rIns="68580" bIns="34290">
            <a:spAutoFit/>
          </a:bodyPr>
          <a:lstStyle/>
          <a:p>
            <a:pPr algn="just"/>
            <a:r>
              <a:rPr lang="en-US" sz="2000" b="1" dirty="0" smtClean="0"/>
              <a:t> </a:t>
            </a:r>
            <a:endParaRPr lang="en-US" sz="2000" b="1" dirty="0"/>
          </a:p>
          <a:p>
            <a:pPr>
              <a:lnSpc>
                <a:spcPct val="150000"/>
              </a:lnSpc>
            </a:pPr>
            <a:r>
              <a:rPr lang="en-US" sz="2000" b="1" dirty="0"/>
              <a:t>                     </a:t>
            </a:r>
            <a:r>
              <a:rPr lang="en-US" b="1" dirty="0" smtClean="0"/>
              <a:t>            </a:t>
            </a:r>
            <a:endParaRPr lang="en-US" b="1" dirty="0"/>
          </a:p>
        </p:txBody>
      </p:sp>
      <p:sp>
        <p:nvSpPr>
          <p:cNvPr id="43" name="Oval 42">
            <a:extLst>
              <a:ext uri="{FF2B5EF4-FFF2-40B4-BE49-F238E27FC236}">
                <a16:creationId xmlns:a16="http://schemas.microsoft.com/office/drawing/2014/main" xmlns="" id="{1B96747E-5A59-495F-BC47-0B3070757537}"/>
              </a:ext>
            </a:extLst>
          </p:cNvPr>
          <p:cNvSpPr/>
          <p:nvPr/>
        </p:nvSpPr>
        <p:spPr>
          <a:xfrm>
            <a:off x="168660" y="2885204"/>
            <a:ext cx="2229931" cy="207731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000" b="1" dirty="0">
                <a:solidFill>
                  <a:schemeClr val="tx1"/>
                </a:solidFill>
                <a:latin typeface="Arial" panose="020B0604020202020204" pitchFamily="34" charset="0"/>
                <a:cs typeface="Arial" panose="020B0604020202020204" pitchFamily="34" charset="0"/>
              </a:rPr>
              <a:t>Chủ đề </a:t>
            </a:r>
          </a:p>
          <a:p>
            <a:pPr algn="ctr"/>
            <a:r>
              <a:rPr lang="en-US" sz="2000" b="1" dirty="0">
                <a:solidFill>
                  <a:schemeClr val="tx1"/>
                </a:solidFill>
                <a:latin typeface="Arial" panose="020B0604020202020204" pitchFamily="34" charset="0"/>
                <a:cs typeface="Arial" panose="020B0604020202020204" pitchFamily="34" charset="0"/>
              </a:rPr>
              <a:t>đoạn văn: </a:t>
            </a:r>
            <a:r>
              <a:rPr lang="en-US" sz="2000" b="1" dirty="0">
                <a:solidFill>
                  <a:schemeClr val="bg1"/>
                </a:solidFill>
                <a:latin typeface="Arial" panose="020B0604020202020204" pitchFamily="34" charset="0"/>
                <a:cs typeface="Arial" panose="020B0604020202020204" pitchFamily="34" charset="0"/>
              </a:rPr>
              <a:t>Bàn về cách nghệ sĩ phản ánh thực tại</a:t>
            </a:r>
          </a:p>
        </p:txBody>
      </p:sp>
      <p:sp>
        <p:nvSpPr>
          <p:cNvPr id="18" name="Oval 17">
            <a:extLst>
              <a:ext uri="{FF2B5EF4-FFF2-40B4-BE49-F238E27FC236}">
                <a16:creationId xmlns:a16="http://schemas.microsoft.com/office/drawing/2014/main" xmlns="" id="{1B96747E-5A59-495F-BC47-0B3070757537}"/>
              </a:ext>
            </a:extLst>
          </p:cNvPr>
          <p:cNvSpPr/>
          <p:nvPr/>
        </p:nvSpPr>
        <p:spPr>
          <a:xfrm>
            <a:off x="6096000" y="133350"/>
            <a:ext cx="2893991" cy="2667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b="1" dirty="0" err="1">
                <a:latin typeface="Arial" pitchFamily="34" charset="0"/>
                <a:cs typeface="Arial" pitchFamily="34" charset="0"/>
              </a:rPr>
              <a:t>Chủ</a:t>
            </a:r>
            <a:r>
              <a:rPr lang="en-US" b="1" dirty="0">
                <a:latin typeface="Arial" pitchFamily="34" charset="0"/>
                <a:cs typeface="Arial" pitchFamily="34" charset="0"/>
              </a:rPr>
              <a:t> </a:t>
            </a:r>
            <a:r>
              <a:rPr lang="en-US" b="1" dirty="0" err="1">
                <a:latin typeface="Arial" pitchFamily="34" charset="0"/>
                <a:cs typeface="Arial" pitchFamily="34" charset="0"/>
              </a:rPr>
              <a:t>đề</a:t>
            </a:r>
            <a:r>
              <a:rPr lang="en-US" b="1" dirty="0">
                <a:latin typeface="Arial" pitchFamily="34" charset="0"/>
                <a:cs typeface="Arial" pitchFamily="34" charset="0"/>
              </a:rPr>
              <a:t> </a:t>
            </a:r>
            <a:r>
              <a:rPr lang="en-US" b="1" dirty="0" err="1">
                <a:latin typeface="Arial" pitchFamily="34" charset="0"/>
                <a:cs typeface="Arial" pitchFamily="34" charset="0"/>
              </a:rPr>
              <a:t>văn</a:t>
            </a:r>
            <a:r>
              <a:rPr lang="en-US" b="1" dirty="0">
                <a:latin typeface="Arial" pitchFamily="34" charset="0"/>
                <a:cs typeface="Arial" pitchFamily="34" charset="0"/>
              </a:rPr>
              <a:t> </a:t>
            </a:r>
            <a:r>
              <a:rPr lang="en-US" b="1" dirty="0" err="1">
                <a:latin typeface="Arial" pitchFamily="34" charset="0"/>
                <a:cs typeface="Arial" pitchFamily="34" charset="0"/>
              </a:rPr>
              <a:t>bản</a:t>
            </a:r>
            <a:r>
              <a:rPr lang="en-US" b="1" dirty="0">
                <a:latin typeface="Arial" pitchFamily="34" charset="0"/>
                <a:cs typeface="Arial" pitchFamily="34" charset="0"/>
              </a:rPr>
              <a:t>:</a:t>
            </a:r>
          </a:p>
          <a:p>
            <a:pPr algn="ctr"/>
            <a:r>
              <a:rPr lang="en-US" b="1" dirty="0" err="1">
                <a:solidFill>
                  <a:schemeClr val="bg1"/>
                </a:solidFill>
                <a:latin typeface="Arial" pitchFamily="34" charset="0"/>
                <a:cs typeface="Arial" pitchFamily="34" charset="0"/>
              </a:rPr>
              <a:t>Bàn</a:t>
            </a:r>
            <a:r>
              <a:rPr lang="en-US" b="1" dirty="0">
                <a:solidFill>
                  <a:schemeClr val="bg1"/>
                </a:solidFill>
                <a:latin typeface="Arial" pitchFamily="34" charset="0"/>
                <a:cs typeface="Arial" pitchFamily="34" charset="0"/>
              </a:rPr>
              <a:t> </a:t>
            </a:r>
            <a:r>
              <a:rPr lang="en-US" b="1" dirty="0" err="1">
                <a:solidFill>
                  <a:schemeClr val="bg1"/>
                </a:solidFill>
                <a:latin typeface="Arial" pitchFamily="34" charset="0"/>
                <a:cs typeface="Arial" pitchFamily="34" charset="0"/>
              </a:rPr>
              <a:t>về</a:t>
            </a:r>
            <a:r>
              <a:rPr lang="en-US" b="1" dirty="0">
                <a:solidFill>
                  <a:schemeClr val="bg1"/>
                </a:solidFill>
                <a:latin typeface="Arial" pitchFamily="34" charset="0"/>
                <a:cs typeface="Arial" pitchFamily="34" charset="0"/>
              </a:rPr>
              <a:t> </a:t>
            </a:r>
            <a:r>
              <a:rPr lang="en-US" b="1" dirty="0" err="1">
                <a:solidFill>
                  <a:schemeClr val="bg1"/>
                </a:solidFill>
                <a:latin typeface="Arial" pitchFamily="34" charset="0"/>
                <a:cs typeface="Arial" pitchFamily="34" charset="0"/>
              </a:rPr>
              <a:t>nội</a:t>
            </a:r>
            <a:r>
              <a:rPr lang="en-US" b="1" dirty="0">
                <a:solidFill>
                  <a:schemeClr val="bg1"/>
                </a:solidFill>
                <a:latin typeface="Arial" pitchFamily="34" charset="0"/>
                <a:cs typeface="Arial" pitchFamily="34" charset="0"/>
              </a:rPr>
              <a:t> dung </a:t>
            </a:r>
            <a:r>
              <a:rPr lang="en-US" b="1" dirty="0" err="1">
                <a:solidFill>
                  <a:schemeClr val="bg1"/>
                </a:solidFill>
                <a:latin typeface="Arial" pitchFamily="34" charset="0"/>
                <a:cs typeface="Arial" pitchFamily="34" charset="0"/>
              </a:rPr>
              <a:t>phản</a:t>
            </a:r>
            <a:r>
              <a:rPr lang="en-US" b="1" dirty="0">
                <a:solidFill>
                  <a:schemeClr val="bg1"/>
                </a:solidFill>
                <a:latin typeface="Arial" pitchFamily="34" charset="0"/>
                <a:cs typeface="Arial" pitchFamily="34" charset="0"/>
              </a:rPr>
              <a:t> </a:t>
            </a:r>
            <a:r>
              <a:rPr lang="en-US" b="1" dirty="0" err="1">
                <a:solidFill>
                  <a:schemeClr val="bg1"/>
                </a:solidFill>
                <a:latin typeface="Arial" pitchFamily="34" charset="0"/>
                <a:cs typeface="Arial" pitchFamily="34" charset="0"/>
              </a:rPr>
              <a:t>ánh</a:t>
            </a:r>
            <a:r>
              <a:rPr lang="en-US" b="1" dirty="0">
                <a:solidFill>
                  <a:schemeClr val="bg1"/>
                </a:solidFill>
                <a:latin typeface="Arial" pitchFamily="34" charset="0"/>
                <a:cs typeface="Arial" pitchFamily="34" charset="0"/>
              </a:rPr>
              <a:t> </a:t>
            </a:r>
            <a:r>
              <a:rPr lang="en-US" b="1" dirty="0" err="1">
                <a:solidFill>
                  <a:schemeClr val="bg1"/>
                </a:solidFill>
                <a:latin typeface="Arial" pitchFamily="34" charset="0"/>
                <a:cs typeface="Arial" pitchFamily="34" charset="0"/>
              </a:rPr>
              <a:t>của</a:t>
            </a:r>
            <a:r>
              <a:rPr lang="en-US" b="1" dirty="0">
                <a:solidFill>
                  <a:schemeClr val="bg1"/>
                </a:solidFill>
                <a:latin typeface="Arial" pitchFamily="34" charset="0"/>
                <a:cs typeface="Arial" pitchFamily="34" charset="0"/>
              </a:rPr>
              <a:t> </a:t>
            </a:r>
            <a:r>
              <a:rPr lang="en-US" b="1" dirty="0" err="1">
                <a:solidFill>
                  <a:schemeClr val="bg1"/>
                </a:solidFill>
                <a:latin typeface="Arial" pitchFamily="34" charset="0"/>
                <a:cs typeface="Arial" pitchFamily="34" charset="0"/>
              </a:rPr>
              <a:t>văn</a:t>
            </a:r>
            <a:r>
              <a:rPr lang="en-US" b="1" dirty="0">
                <a:solidFill>
                  <a:schemeClr val="bg1"/>
                </a:solidFill>
                <a:latin typeface="Arial" pitchFamily="34" charset="0"/>
                <a:cs typeface="Arial" pitchFamily="34" charset="0"/>
              </a:rPr>
              <a:t> </a:t>
            </a:r>
            <a:r>
              <a:rPr lang="en-US" b="1" dirty="0" err="1">
                <a:solidFill>
                  <a:schemeClr val="bg1"/>
                </a:solidFill>
                <a:latin typeface="Arial" pitchFamily="34" charset="0"/>
                <a:cs typeface="Arial" pitchFamily="34" charset="0"/>
              </a:rPr>
              <a:t>nghệ</a:t>
            </a:r>
            <a:r>
              <a:rPr lang="en-US" b="1" dirty="0">
                <a:solidFill>
                  <a:schemeClr val="bg1"/>
                </a:solidFill>
                <a:latin typeface="Arial" pitchFamily="34" charset="0"/>
                <a:cs typeface="Arial" pitchFamily="34" charset="0"/>
              </a:rPr>
              <a:t> </a:t>
            </a:r>
            <a:r>
              <a:rPr lang="en-US" b="1" dirty="0" err="1">
                <a:solidFill>
                  <a:schemeClr val="bg1"/>
                </a:solidFill>
                <a:latin typeface="Arial" pitchFamily="34" charset="0"/>
                <a:cs typeface="Arial" pitchFamily="34" charset="0"/>
              </a:rPr>
              <a:t>và</a:t>
            </a:r>
            <a:r>
              <a:rPr lang="en-US" b="1" dirty="0">
                <a:solidFill>
                  <a:schemeClr val="bg1"/>
                </a:solidFill>
                <a:latin typeface="Arial" pitchFamily="34" charset="0"/>
                <a:cs typeface="Arial" pitchFamily="34" charset="0"/>
              </a:rPr>
              <a:t> </a:t>
            </a:r>
            <a:r>
              <a:rPr lang="en-US" b="1" dirty="0" err="1">
                <a:solidFill>
                  <a:schemeClr val="bg1"/>
                </a:solidFill>
                <a:latin typeface="Arial" pitchFamily="34" charset="0"/>
                <a:cs typeface="Arial" pitchFamily="34" charset="0"/>
              </a:rPr>
              <a:t>sự</a:t>
            </a:r>
            <a:r>
              <a:rPr lang="en-US" b="1" dirty="0">
                <a:solidFill>
                  <a:schemeClr val="bg1"/>
                </a:solidFill>
                <a:latin typeface="Arial" pitchFamily="34" charset="0"/>
                <a:cs typeface="Arial" pitchFamily="34" charset="0"/>
              </a:rPr>
              <a:t> </a:t>
            </a:r>
            <a:r>
              <a:rPr lang="en-US" b="1" dirty="0" err="1">
                <a:solidFill>
                  <a:schemeClr val="bg1"/>
                </a:solidFill>
                <a:latin typeface="Arial" pitchFamily="34" charset="0"/>
                <a:cs typeface="Arial" pitchFamily="34" charset="0"/>
              </a:rPr>
              <a:t>tác</a:t>
            </a:r>
            <a:r>
              <a:rPr lang="en-US" b="1" dirty="0">
                <a:solidFill>
                  <a:schemeClr val="bg1"/>
                </a:solidFill>
                <a:latin typeface="Arial" pitchFamily="34" charset="0"/>
                <a:cs typeface="Arial" pitchFamily="34" charset="0"/>
              </a:rPr>
              <a:t> </a:t>
            </a:r>
            <a:r>
              <a:rPr lang="en-US" b="1" dirty="0" err="1">
                <a:solidFill>
                  <a:schemeClr val="bg1"/>
                </a:solidFill>
                <a:latin typeface="Arial" pitchFamily="34" charset="0"/>
                <a:cs typeface="Arial" pitchFamily="34" charset="0"/>
              </a:rPr>
              <a:t>động</a:t>
            </a:r>
            <a:r>
              <a:rPr lang="en-US" b="1" dirty="0">
                <a:solidFill>
                  <a:schemeClr val="bg1"/>
                </a:solidFill>
                <a:latin typeface="Arial" pitchFamily="34" charset="0"/>
                <a:cs typeface="Arial" pitchFamily="34" charset="0"/>
              </a:rPr>
              <a:t> </a:t>
            </a:r>
            <a:r>
              <a:rPr lang="en-US" b="1" dirty="0" err="1">
                <a:solidFill>
                  <a:schemeClr val="bg1"/>
                </a:solidFill>
                <a:latin typeface="Arial" pitchFamily="34" charset="0"/>
                <a:cs typeface="Arial" pitchFamily="34" charset="0"/>
              </a:rPr>
              <a:t>của</a:t>
            </a:r>
            <a:r>
              <a:rPr lang="en-US" b="1" dirty="0">
                <a:solidFill>
                  <a:schemeClr val="bg1"/>
                </a:solidFill>
                <a:latin typeface="Arial" pitchFamily="34" charset="0"/>
                <a:cs typeface="Arial" pitchFamily="34" charset="0"/>
              </a:rPr>
              <a:t> </a:t>
            </a:r>
            <a:r>
              <a:rPr lang="en-US" b="1" dirty="0" err="1">
                <a:solidFill>
                  <a:schemeClr val="bg1"/>
                </a:solidFill>
                <a:latin typeface="Arial" pitchFamily="34" charset="0"/>
                <a:cs typeface="Arial" pitchFamily="34" charset="0"/>
              </a:rPr>
              <a:t>văn</a:t>
            </a:r>
            <a:r>
              <a:rPr lang="en-US" b="1" dirty="0">
                <a:solidFill>
                  <a:schemeClr val="bg1"/>
                </a:solidFill>
                <a:latin typeface="Arial" pitchFamily="34" charset="0"/>
                <a:cs typeface="Arial" pitchFamily="34" charset="0"/>
              </a:rPr>
              <a:t> </a:t>
            </a:r>
            <a:r>
              <a:rPr lang="en-US" b="1" dirty="0" err="1">
                <a:solidFill>
                  <a:schemeClr val="bg1"/>
                </a:solidFill>
                <a:latin typeface="Arial" pitchFamily="34" charset="0"/>
                <a:cs typeface="Arial" pitchFamily="34" charset="0"/>
              </a:rPr>
              <a:t>nghệ</a:t>
            </a:r>
            <a:r>
              <a:rPr lang="en-US" b="1" dirty="0">
                <a:solidFill>
                  <a:schemeClr val="bg1"/>
                </a:solidFill>
                <a:latin typeface="Arial" pitchFamily="34" charset="0"/>
                <a:cs typeface="Arial" pitchFamily="34" charset="0"/>
              </a:rPr>
              <a:t> </a:t>
            </a:r>
            <a:r>
              <a:rPr lang="en-US" b="1" dirty="0" err="1">
                <a:solidFill>
                  <a:schemeClr val="bg1"/>
                </a:solidFill>
                <a:latin typeface="Arial" pitchFamily="34" charset="0"/>
                <a:cs typeface="Arial" pitchFamily="34" charset="0"/>
              </a:rPr>
              <a:t>tới</a:t>
            </a:r>
            <a:r>
              <a:rPr lang="en-US" b="1" dirty="0">
                <a:solidFill>
                  <a:schemeClr val="bg1"/>
                </a:solidFill>
                <a:latin typeface="Arial" pitchFamily="34" charset="0"/>
                <a:cs typeface="Arial" pitchFamily="34" charset="0"/>
              </a:rPr>
              <a:t> </a:t>
            </a:r>
            <a:r>
              <a:rPr lang="en-US" b="1" dirty="0" err="1">
                <a:solidFill>
                  <a:schemeClr val="bg1"/>
                </a:solidFill>
                <a:latin typeface="Arial" pitchFamily="34" charset="0"/>
                <a:cs typeface="Arial" pitchFamily="34" charset="0"/>
              </a:rPr>
              <a:t>đời</a:t>
            </a:r>
            <a:r>
              <a:rPr lang="en-US" b="1" dirty="0">
                <a:solidFill>
                  <a:schemeClr val="bg1"/>
                </a:solidFill>
                <a:latin typeface="Arial" pitchFamily="34" charset="0"/>
                <a:cs typeface="Arial" pitchFamily="34" charset="0"/>
              </a:rPr>
              <a:t> </a:t>
            </a:r>
            <a:r>
              <a:rPr lang="en-US" b="1" dirty="0" err="1">
                <a:solidFill>
                  <a:schemeClr val="bg1"/>
                </a:solidFill>
                <a:latin typeface="Arial" pitchFamily="34" charset="0"/>
                <a:cs typeface="Arial" pitchFamily="34" charset="0"/>
              </a:rPr>
              <a:t>sống</a:t>
            </a:r>
            <a:r>
              <a:rPr lang="en-US" b="1" dirty="0">
                <a:solidFill>
                  <a:schemeClr val="bg1"/>
                </a:solidFill>
                <a:latin typeface="Arial" pitchFamily="34" charset="0"/>
                <a:cs typeface="Arial" pitchFamily="34" charset="0"/>
              </a:rPr>
              <a:t> </a:t>
            </a:r>
            <a:r>
              <a:rPr lang="en-US" b="1" dirty="0" err="1">
                <a:solidFill>
                  <a:schemeClr val="bg1"/>
                </a:solidFill>
                <a:latin typeface="Arial" pitchFamily="34" charset="0"/>
                <a:cs typeface="Arial" pitchFamily="34" charset="0"/>
              </a:rPr>
              <a:t>tâm</a:t>
            </a:r>
            <a:r>
              <a:rPr lang="en-US" b="1" dirty="0">
                <a:solidFill>
                  <a:schemeClr val="bg1"/>
                </a:solidFill>
                <a:latin typeface="Arial" pitchFamily="34" charset="0"/>
                <a:cs typeface="Arial" pitchFamily="34" charset="0"/>
              </a:rPr>
              <a:t> </a:t>
            </a:r>
            <a:r>
              <a:rPr lang="en-US" b="1" dirty="0" err="1">
                <a:solidFill>
                  <a:schemeClr val="bg1"/>
                </a:solidFill>
                <a:latin typeface="Arial" pitchFamily="34" charset="0"/>
                <a:cs typeface="Arial" pitchFamily="34" charset="0"/>
              </a:rPr>
              <a:t>hồn</a:t>
            </a:r>
            <a:r>
              <a:rPr lang="en-US" b="1" dirty="0">
                <a:solidFill>
                  <a:schemeClr val="bg1"/>
                </a:solidFill>
                <a:latin typeface="Arial" pitchFamily="34" charset="0"/>
                <a:cs typeface="Arial" pitchFamily="34" charset="0"/>
              </a:rPr>
              <a:t> </a:t>
            </a:r>
            <a:r>
              <a:rPr lang="en-US" b="1" dirty="0" err="1">
                <a:solidFill>
                  <a:schemeClr val="bg1"/>
                </a:solidFill>
                <a:latin typeface="Arial" pitchFamily="34" charset="0"/>
                <a:cs typeface="Arial" pitchFamily="34" charset="0"/>
              </a:rPr>
              <a:t>của</a:t>
            </a:r>
            <a:r>
              <a:rPr lang="en-US" b="1" dirty="0">
                <a:solidFill>
                  <a:schemeClr val="bg1"/>
                </a:solidFill>
                <a:latin typeface="Arial" pitchFamily="34" charset="0"/>
                <a:cs typeface="Arial" pitchFamily="34" charset="0"/>
              </a:rPr>
              <a:t> con </a:t>
            </a:r>
            <a:r>
              <a:rPr lang="en-US" b="1" dirty="0" err="1">
                <a:solidFill>
                  <a:schemeClr val="bg1"/>
                </a:solidFill>
                <a:latin typeface="Arial" pitchFamily="34" charset="0"/>
                <a:cs typeface="Arial" pitchFamily="34" charset="0"/>
              </a:rPr>
              <a:t>người</a:t>
            </a:r>
            <a:endParaRPr lang="en-US" b="1" dirty="0">
              <a:solidFill>
                <a:schemeClr val="bg1"/>
              </a:solidFill>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xmlns="" id="{1B96747E-5A59-495F-BC47-0B3070757537}"/>
              </a:ext>
            </a:extLst>
          </p:cNvPr>
          <p:cNvSpPr/>
          <p:nvPr/>
        </p:nvSpPr>
        <p:spPr>
          <a:xfrm>
            <a:off x="2743200" y="1252713"/>
            <a:ext cx="3222746" cy="296733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lgn="ctr"/>
            <a:r>
              <a:rPr lang="en-US" altLang="ko-KR" sz="1500" b="1" dirty="0" err="1">
                <a:solidFill>
                  <a:prstClr val="white"/>
                </a:solidFill>
                <a:latin typeface="Arial" charset="0"/>
              </a:rPr>
              <a:t>Luận</a:t>
            </a:r>
            <a:r>
              <a:rPr lang="en-US" altLang="ko-KR" sz="1500" b="1" dirty="0">
                <a:solidFill>
                  <a:prstClr val="white"/>
                </a:solidFill>
                <a:latin typeface="Arial" charset="0"/>
              </a:rPr>
              <a:t> </a:t>
            </a:r>
            <a:r>
              <a:rPr lang="en-US" altLang="ko-KR" sz="1500" b="1" dirty="0" err="1">
                <a:solidFill>
                  <a:prstClr val="white"/>
                </a:solidFill>
                <a:latin typeface="Arial" charset="0"/>
              </a:rPr>
              <a:t>điểm</a:t>
            </a:r>
            <a:r>
              <a:rPr lang="en-US" altLang="ko-KR" sz="1500" b="1" dirty="0">
                <a:solidFill>
                  <a:prstClr val="white"/>
                </a:solidFill>
                <a:latin typeface="Arial" charset="0"/>
              </a:rPr>
              <a:t> </a:t>
            </a:r>
            <a:r>
              <a:rPr lang="en-US" altLang="ko-KR" sz="1500" b="1" dirty="0" smtClean="0">
                <a:solidFill>
                  <a:prstClr val="white"/>
                </a:solidFill>
                <a:latin typeface="Arial" charset="0"/>
              </a:rPr>
              <a:t>1</a:t>
            </a:r>
          </a:p>
          <a:p>
            <a:pPr lvl="0" algn="ctr"/>
            <a:r>
              <a:rPr lang="en-US" b="1" dirty="0" err="1">
                <a:solidFill>
                  <a:prstClr val="white"/>
                </a:solidFill>
                <a:latin typeface="Arial" charset="0"/>
              </a:rPr>
              <a:t>Nội</a:t>
            </a:r>
            <a:r>
              <a:rPr lang="en-US" b="1" dirty="0">
                <a:solidFill>
                  <a:prstClr val="white"/>
                </a:solidFill>
                <a:latin typeface="Arial" charset="0"/>
              </a:rPr>
              <a:t> dung </a:t>
            </a:r>
            <a:r>
              <a:rPr lang="en-US" b="1" dirty="0" err="1">
                <a:solidFill>
                  <a:prstClr val="white"/>
                </a:solidFill>
                <a:latin typeface="Arial" charset="0"/>
              </a:rPr>
              <a:t>phản</a:t>
            </a:r>
            <a:r>
              <a:rPr lang="en-US" b="1" dirty="0">
                <a:solidFill>
                  <a:prstClr val="white"/>
                </a:solidFill>
                <a:latin typeface="Arial" charset="0"/>
              </a:rPr>
              <a:t> </a:t>
            </a:r>
            <a:r>
              <a:rPr lang="en-US" b="1" dirty="0" err="1">
                <a:solidFill>
                  <a:prstClr val="white"/>
                </a:solidFill>
                <a:latin typeface="Arial" charset="0"/>
              </a:rPr>
              <a:t>ánh</a:t>
            </a:r>
            <a:r>
              <a:rPr lang="en-US" b="1" dirty="0">
                <a:solidFill>
                  <a:prstClr val="white"/>
                </a:solidFill>
                <a:latin typeface="Arial" charset="0"/>
              </a:rPr>
              <a:t> </a:t>
            </a:r>
            <a:r>
              <a:rPr lang="en-US" b="1" dirty="0" err="1">
                <a:solidFill>
                  <a:prstClr val="white"/>
                </a:solidFill>
                <a:latin typeface="Arial" charset="0"/>
              </a:rPr>
              <a:t>của</a:t>
            </a:r>
            <a:r>
              <a:rPr lang="en-US" b="1" dirty="0">
                <a:solidFill>
                  <a:prstClr val="white"/>
                </a:solidFill>
                <a:latin typeface="Arial" charset="0"/>
              </a:rPr>
              <a:t> </a:t>
            </a:r>
            <a:r>
              <a:rPr lang="en-US" b="1" dirty="0" err="1">
                <a:solidFill>
                  <a:prstClr val="white"/>
                </a:solidFill>
                <a:latin typeface="Arial" charset="0"/>
              </a:rPr>
              <a:t>văn</a:t>
            </a:r>
            <a:r>
              <a:rPr lang="en-US" b="1" dirty="0">
                <a:solidFill>
                  <a:prstClr val="white"/>
                </a:solidFill>
                <a:latin typeface="Arial" charset="0"/>
              </a:rPr>
              <a:t> </a:t>
            </a:r>
            <a:r>
              <a:rPr lang="en-US" b="1" dirty="0" err="1">
                <a:solidFill>
                  <a:prstClr val="white"/>
                </a:solidFill>
                <a:latin typeface="Arial" charset="0"/>
              </a:rPr>
              <a:t>nghệ</a:t>
            </a:r>
            <a:r>
              <a:rPr lang="en-US" b="1" dirty="0">
                <a:solidFill>
                  <a:prstClr val="white"/>
                </a:solidFill>
                <a:latin typeface="Arial" charset="0"/>
              </a:rPr>
              <a:t> </a:t>
            </a:r>
          </a:p>
          <a:p>
            <a:pPr lvl="0" algn="ctr"/>
            <a:r>
              <a:rPr lang="en-US" b="1" dirty="0" err="1">
                <a:solidFill>
                  <a:srgbClr val="CC2E1D"/>
                </a:solidFill>
                <a:latin typeface="Arial" charset="0"/>
              </a:rPr>
              <a:t>Phản</a:t>
            </a:r>
            <a:r>
              <a:rPr lang="en-US" b="1" dirty="0">
                <a:solidFill>
                  <a:srgbClr val="CC2E1D"/>
                </a:solidFill>
                <a:latin typeface="Arial" charset="0"/>
              </a:rPr>
              <a:t> </a:t>
            </a:r>
            <a:r>
              <a:rPr lang="en-US" b="1" dirty="0" err="1">
                <a:solidFill>
                  <a:srgbClr val="CC2E1D"/>
                </a:solidFill>
                <a:latin typeface="Arial" charset="0"/>
              </a:rPr>
              <a:t>ánh</a:t>
            </a:r>
            <a:r>
              <a:rPr lang="en-US" b="1" dirty="0">
                <a:solidFill>
                  <a:srgbClr val="CC2E1D"/>
                </a:solidFill>
                <a:latin typeface="Arial" charset="0"/>
              </a:rPr>
              <a:t> </a:t>
            </a:r>
            <a:r>
              <a:rPr lang="en-US" b="1" dirty="0" err="1">
                <a:solidFill>
                  <a:srgbClr val="CC2E1D"/>
                </a:solidFill>
                <a:latin typeface="Arial" charset="0"/>
              </a:rPr>
              <a:t>thực</a:t>
            </a:r>
            <a:r>
              <a:rPr lang="en-US" b="1" dirty="0">
                <a:solidFill>
                  <a:srgbClr val="CC2E1D"/>
                </a:solidFill>
                <a:latin typeface="Arial" charset="0"/>
              </a:rPr>
              <a:t> </a:t>
            </a:r>
            <a:r>
              <a:rPr lang="en-US" b="1" dirty="0" err="1">
                <a:solidFill>
                  <a:srgbClr val="CC2E1D"/>
                </a:solidFill>
                <a:latin typeface="Arial" charset="0"/>
              </a:rPr>
              <a:t>tại</a:t>
            </a:r>
            <a:r>
              <a:rPr lang="en-US" b="1" dirty="0">
                <a:solidFill>
                  <a:srgbClr val="CC2E1D"/>
                </a:solidFill>
                <a:latin typeface="Arial" charset="0"/>
              </a:rPr>
              <a:t>, </a:t>
            </a:r>
            <a:r>
              <a:rPr lang="en-US" b="1" dirty="0" err="1">
                <a:solidFill>
                  <a:srgbClr val="CC2E1D"/>
                </a:solidFill>
                <a:latin typeface="Arial" charset="0"/>
              </a:rPr>
              <a:t>thể</a:t>
            </a:r>
            <a:r>
              <a:rPr lang="en-US" b="1" dirty="0">
                <a:solidFill>
                  <a:srgbClr val="CC2E1D"/>
                </a:solidFill>
                <a:latin typeface="Arial" charset="0"/>
              </a:rPr>
              <a:t> </a:t>
            </a:r>
            <a:r>
              <a:rPr lang="en-US" b="1" dirty="0" err="1">
                <a:solidFill>
                  <a:srgbClr val="CC2E1D"/>
                </a:solidFill>
                <a:latin typeface="Arial" charset="0"/>
              </a:rPr>
              <a:t>hiện</a:t>
            </a:r>
            <a:r>
              <a:rPr lang="en-US" b="1" dirty="0">
                <a:solidFill>
                  <a:srgbClr val="CC2E1D"/>
                </a:solidFill>
                <a:latin typeface="Arial" charset="0"/>
              </a:rPr>
              <a:t> </a:t>
            </a:r>
            <a:r>
              <a:rPr lang="en-US" b="1" dirty="0" err="1">
                <a:solidFill>
                  <a:srgbClr val="CC2E1D"/>
                </a:solidFill>
                <a:latin typeface="Arial" charset="0"/>
              </a:rPr>
              <a:t>tư</a:t>
            </a:r>
            <a:r>
              <a:rPr lang="en-US" b="1" dirty="0">
                <a:solidFill>
                  <a:srgbClr val="CC2E1D"/>
                </a:solidFill>
                <a:latin typeface="Arial" charset="0"/>
              </a:rPr>
              <a:t> </a:t>
            </a:r>
            <a:r>
              <a:rPr lang="en-US" b="1" dirty="0" err="1">
                <a:solidFill>
                  <a:srgbClr val="CC2E1D"/>
                </a:solidFill>
                <a:latin typeface="Arial" charset="0"/>
              </a:rPr>
              <a:t>tưởng</a:t>
            </a:r>
            <a:r>
              <a:rPr lang="en-US" b="1" dirty="0">
                <a:solidFill>
                  <a:srgbClr val="CC2E1D"/>
                </a:solidFill>
                <a:latin typeface="Arial" charset="0"/>
              </a:rPr>
              <a:t> </a:t>
            </a:r>
            <a:r>
              <a:rPr lang="en-US" b="1" dirty="0" err="1">
                <a:solidFill>
                  <a:srgbClr val="CC2E1D"/>
                </a:solidFill>
                <a:latin typeface="Arial" charset="0"/>
              </a:rPr>
              <a:t>tình</a:t>
            </a:r>
            <a:r>
              <a:rPr lang="en-US" b="1" dirty="0">
                <a:solidFill>
                  <a:srgbClr val="CC2E1D"/>
                </a:solidFill>
                <a:latin typeface="Arial" charset="0"/>
              </a:rPr>
              <a:t> </a:t>
            </a:r>
            <a:r>
              <a:rPr lang="en-US" b="1" dirty="0" err="1">
                <a:solidFill>
                  <a:srgbClr val="CC2E1D"/>
                </a:solidFill>
                <a:latin typeface="Arial" charset="0"/>
              </a:rPr>
              <a:t>cảm</a:t>
            </a:r>
            <a:r>
              <a:rPr lang="en-US" b="1" dirty="0">
                <a:solidFill>
                  <a:srgbClr val="CC2E1D"/>
                </a:solidFill>
                <a:latin typeface="Arial" charset="0"/>
              </a:rPr>
              <a:t> </a:t>
            </a:r>
            <a:r>
              <a:rPr lang="en-US" b="1" dirty="0" err="1">
                <a:solidFill>
                  <a:srgbClr val="CC2E1D"/>
                </a:solidFill>
                <a:latin typeface="Arial" charset="0"/>
              </a:rPr>
              <a:t>của</a:t>
            </a:r>
            <a:r>
              <a:rPr lang="en-US" b="1" dirty="0">
                <a:solidFill>
                  <a:srgbClr val="CC2E1D"/>
                </a:solidFill>
                <a:latin typeface="Arial" charset="0"/>
              </a:rPr>
              <a:t> </a:t>
            </a:r>
            <a:r>
              <a:rPr lang="en-US" b="1" dirty="0" err="1">
                <a:solidFill>
                  <a:srgbClr val="CC2E1D"/>
                </a:solidFill>
                <a:latin typeface="Arial" charset="0"/>
              </a:rPr>
              <a:t>người</a:t>
            </a:r>
            <a:r>
              <a:rPr lang="en-US" b="1" dirty="0">
                <a:solidFill>
                  <a:srgbClr val="CC2E1D"/>
                </a:solidFill>
                <a:latin typeface="Arial" charset="0"/>
              </a:rPr>
              <a:t> </a:t>
            </a:r>
            <a:r>
              <a:rPr lang="en-US" b="1" dirty="0" err="1">
                <a:solidFill>
                  <a:srgbClr val="CC2E1D"/>
                </a:solidFill>
                <a:latin typeface="Arial" charset="0"/>
              </a:rPr>
              <a:t>nghệ</a:t>
            </a:r>
            <a:r>
              <a:rPr lang="en-US" b="1" dirty="0">
                <a:solidFill>
                  <a:srgbClr val="CC2E1D"/>
                </a:solidFill>
                <a:latin typeface="Arial" charset="0"/>
              </a:rPr>
              <a:t> </a:t>
            </a:r>
            <a:r>
              <a:rPr lang="en-US" b="1" dirty="0" err="1">
                <a:solidFill>
                  <a:srgbClr val="CC2E1D"/>
                </a:solidFill>
                <a:latin typeface="Arial" charset="0"/>
              </a:rPr>
              <a:t>sĩ</a:t>
            </a:r>
            <a:r>
              <a:rPr lang="en-US" b="1" dirty="0">
                <a:solidFill>
                  <a:srgbClr val="CC2E1D"/>
                </a:solidFill>
                <a:latin typeface="Arial" charset="0"/>
              </a:rPr>
              <a:t>, rung </a:t>
            </a:r>
            <a:r>
              <a:rPr lang="en-US" b="1" dirty="0" err="1">
                <a:solidFill>
                  <a:srgbClr val="CC2E1D"/>
                </a:solidFill>
                <a:latin typeface="Arial" charset="0"/>
              </a:rPr>
              <a:t>cảm</a:t>
            </a:r>
            <a:r>
              <a:rPr lang="en-US" b="1" dirty="0">
                <a:solidFill>
                  <a:srgbClr val="CC2E1D"/>
                </a:solidFill>
                <a:latin typeface="Arial" charset="0"/>
              </a:rPr>
              <a:t> </a:t>
            </a:r>
            <a:r>
              <a:rPr lang="en-US" b="1" dirty="0" err="1">
                <a:solidFill>
                  <a:srgbClr val="CC2E1D"/>
                </a:solidFill>
                <a:latin typeface="Arial" charset="0"/>
              </a:rPr>
              <a:t>và</a:t>
            </a:r>
            <a:r>
              <a:rPr lang="en-US" b="1" dirty="0">
                <a:solidFill>
                  <a:srgbClr val="CC2E1D"/>
                </a:solidFill>
                <a:latin typeface="Arial" charset="0"/>
              </a:rPr>
              <a:t> </a:t>
            </a:r>
            <a:r>
              <a:rPr lang="en-US" b="1" dirty="0" err="1">
                <a:solidFill>
                  <a:srgbClr val="CC2E1D"/>
                </a:solidFill>
                <a:latin typeface="Arial" charset="0"/>
              </a:rPr>
              <a:t>nhận</a:t>
            </a:r>
            <a:r>
              <a:rPr lang="en-US" b="1" dirty="0">
                <a:solidFill>
                  <a:srgbClr val="CC2E1D"/>
                </a:solidFill>
                <a:latin typeface="Arial" charset="0"/>
              </a:rPr>
              <a:t> </a:t>
            </a:r>
            <a:r>
              <a:rPr lang="en-US" b="1" dirty="0" err="1">
                <a:solidFill>
                  <a:srgbClr val="CC2E1D"/>
                </a:solidFill>
                <a:latin typeface="Arial" charset="0"/>
              </a:rPr>
              <a:t>thức</a:t>
            </a:r>
            <a:r>
              <a:rPr lang="en-US" b="1" dirty="0">
                <a:solidFill>
                  <a:srgbClr val="CC2E1D"/>
                </a:solidFill>
                <a:latin typeface="Arial" charset="0"/>
              </a:rPr>
              <a:t> </a:t>
            </a:r>
            <a:r>
              <a:rPr lang="en-US" b="1" dirty="0" err="1">
                <a:solidFill>
                  <a:srgbClr val="CC2E1D"/>
                </a:solidFill>
                <a:latin typeface="Arial" charset="0"/>
              </a:rPr>
              <a:t>của</a:t>
            </a:r>
            <a:r>
              <a:rPr lang="en-US" b="1" dirty="0">
                <a:solidFill>
                  <a:srgbClr val="CC2E1D"/>
                </a:solidFill>
                <a:latin typeface="Arial" charset="0"/>
              </a:rPr>
              <a:t> </a:t>
            </a:r>
            <a:r>
              <a:rPr lang="en-US" b="1" dirty="0" err="1">
                <a:solidFill>
                  <a:srgbClr val="CC2E1D"/>
                </a:solidFill>
                <a:latin typeface="Arial" charset="0"/>
              </a:rPr>
              <a:t>người</a:t>
            </a:r>
            <a:r>
              <a:rPr lang="en-US" b="1" dirty="0">
                <a:solidFill>
                  <a:srgbClr val="CC2E1D"/>
                </a:solidFill>
                <a:latin typeface="Arial" charset="0"/>
              </a:rPr>
              <a:t> </a:t>
            </a:r>
            <a:r>
              <a:rPr lang="en-US" b="1" dirty="0" err="1">
                <a:solidFill>
                  <a:srgbClr val="CC2E1D"/>
                </a:solidFill>
                <a:latin typeface="Arial" charset="0"/>
              </a:rPr>
              <a:t>tiếp</a:t>
            </a:r>
            <a:r>
              <a:rPr lang="en-US" b="1" dirty="0">
                <a:solidFill>
                  <a:srgbClr val="CC2E1D"/>
                </a:solidFill>
                <a:latin typeface="Arial" charset="0"/>
              </a:rPr>
              <a:t> </a:t>
            </a:r>
            <a:r>
              <a:rPr lang="en-US" b="1" dirty="0" err="1">
                <a:solidFill>
                  <a:srgbClr val="CC2E1D"/>
                </a:solidFill>
                <a:latin typeface="Arial" charset="0"/>
              </a:rPr>
              <a:t>nhận</a:t>
            </a:r>
            <a:endParaRPr lang="en-US" altLang="ko-KR" b="1" dirty="0">
              <a:solidFill>
                <a:srgbClr val="CC2E1D"/>
              </a:solidFill>
              <a:latin typeface="Arial" charset="0"/>
            </a:endParaRPr>
          </a:p>
          <a:p>
            <a:pPr lvl="0" algn="ctr"/>
            <a:endParaRPr lang="en-US" altLang="ko-KR" sz="1500" b="1" dirty="0">
              <a:solidFill>
                <a:prstClr val="white"/>
              </a:solidFill>
              <a:latin typeface="Arial" charset="0"/>
            </a:endParaRPr>
          </a:p>
        </p:txBody>
      </p:sp>
      <p:sp>
        <p:nvSpPr>
          <p:cNvPr id="16" name="Double Wave 15"/>
          <p:cNvSpPr/>
          <p:nvPr/>
        </p:nvSpPr>
        <p:spPr>
          <a:xfrm>
            <a:off x="279631" y="271513"/>
            <a:ext cx="3184140" cy="685799"/>
          </a:xfrm>
          <a:prstGeom prst="doubleWav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rgbClr val="FF0000"/>
                </a:solidFill>
                <a:latin typeface="Arial" panose="020B0604020202020204" pitchFamily="34" charset="0"/>
                <a:cs typeface="Arial" panose="020B0604020202020204" pitchFamily="34" charset="0"/>
              </a:rPr>
              <a:t>I. </a:t>
            </a:r>
            <a:r>
              <a:rPr lang="en-US" sz="2100" b="1" dirty="0" err="1">
                <a:solidFill>
                  <a:srgbClr val="FF0000"/>
                </a:solidFill>
                <a:latin typeface="Arial" panose="020B0604020202020204" pitchFamily="34" charset="0"/>
                <a:cs typeface="Arial" panose="020B0604020202020204" pitchFamily="34" charset="0"/>
              </a:rPr>
              <a:t>Liên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kết</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nội</a:t>
            </a:r>
            <a:r>
              <a:rPr lang="en-US" sz="2100" b="1" dirty="0">
                <a:solidFill>
                  <a:srgbClr val="FF0000"/>
                </a:solidFill>
                <a:latin typeface="Arial" panose="020B0604020202020204" pitchFamily="34" charset="0"/>
                <a:cs typeface="Arial" panose="020B0604020202020204" pitchFamily="34" charset="0"/>
              </a:rPr>
              <a:t> dung</a:t>
            </a:r>
          </a:p>
        </p:txBody>
      </p:sp>
    </p:spTree>
    <p:extLst>
      <p:ext uri="{BB962C8B-B14F-4D97-AF65-F5344CB8AC3E}">
        <p14:creationId xmlns:p14="http://schemas.microsoft.com/office/powerpoint/2010/main" val="192559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down)">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8" grpId="0" animBg="1"/>
      <p:bldP spid="19"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8167" y="2606847"/>
            <a:ext cx="1473534" cy="392415"/>
          </a:xfrm>
          <a:prstGeom prst="rect">
            <a:avLst/>
          </a:prstGeom>
        </p:spPr>
        <p:txBody>
          <a:bodyPr wrap="square" lIns="68580" tIns="34290" rIns="68580" bIns="34290">
            <a:spAutoFit/>
          </a:bodyPr>
          <a:lstStyle/>
          <a:p>
            <a:endParaRPr lang="en-US" sz="2100" b="1" dirty="0">
              <a:solidFill>
                <a:srgbClr val="FF0000"/>
              </a:solidFill>
            </a:endParaRPr>
          </a:p>
        </p:txBody>
      </p:sp>
      <p:sp>
        <p:nvSpPr>
          <p:cNvPr id="18" name="Horizontal Scroll 17"/>
          <p:cNvSpPr/>
          <p:nvPr/>
        </p:nvSpPr>
        <p:spPr>
          <a:xfrm>
            <a:off x="1981200" y="57150"/>
            <a:ext cx="5934345" cy="972108"/>
          </a:xfrm>
          <a:prstGeom prst="horizontalScroll">
            <a:avLst>
              <a:gd name="adj" fmla="val 2500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dirty="0" smtClean="0">
                <a:solidFill>
                  <a:srgbClr val="FF0000"/>
                </a:solidFill>
                <a:latin typeface="Arial" panose="020B0604020202020204" pitchFamily="34" charset="0"/>
                <a:cs typeface="Arial" panose="020B0604020202020204" pitchFamily="34" charset="0"/>
              </a:rPr>
              <a:t>A. Liên kết </a:t>
            </a:r>
            <a:r>
              <a:rPr lang="en-US" sz="2100" b="1" dirty="0" err="1" smtClean="0">
                <a:solidFill>
                  <a:srgbClr val="FF0000"/>
                </a:solidFill>
                <a:latin typeface="Arial" panose="020B0604020202020204" pitchFamily="34" charset="0"/>
                <a:cs typeface="Arial" panose="020B0604020202020204" pitchFamily="34" charset="0"/>
              </a:rPr>
              <a:t>câu</a:t>
            </a:r>
            <a:r>
              <a:rPr lang="en-US" sz="2100" b="1" dirty="0" smtClean="0">
                <a:solidFill>
                  <a:srgbClr val="FF0000"/>
                </a:solidFill>
                <a:latin typeface="Arial" panose="020B0604020202020204" pitchFamily="34" charset="0"/>
                <a:cs typeface="Arial" panose="020B0604020202020204" pitchFamily="34" charset="0"/>
              </a:rPr>
              <a:t> và liên kết đoạn văn</a:t>
            </a:r>
            <a:endParaRPr lang="en-US" sz="2100" b="1" dirty="0">
              <a:solidFill>
                <a:srgbClr val="FF0000"/>
              </a:solidFill>
              <a:latin typeface="Arial" panose="020B0604020202020204" pitchFamily="34" charset="0"/>
              <a:cs typeface="Arial" panose="020B0604020202020204" pitchFamily="34" charset="0"/>
            </a:endParaRPr>
          </a:p>
        </p:txBody>
      </p:sp>
      <p:sp>
        <p:nvSpPr>
          <p:cNvPr id="8" name="6-Point Star 7"/>
          <p:cNvSpPr/>
          <p:nvPr/>
        </p:nvSpPr>
        <p:spPr>
          <a:xfrm>
            <a:off x="2047310" y="4024941"/>
            <a:ext cx="432048" cy="486054"/>
          </a:xfrm>
          <a:prstGeom prst="star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b="1" dirty="0" smtClean="0">
                <a:solidFill>
                  <a:srgbClr val="FFFF00"/>
                </a:solidFill>
              </a:rPr>
              <a:t>?</a:t>
            </a:r>
            <a:endParaRPr lang="en-US" b="1" dirty="0">
              <a:solidFill>
                <a:srgbClr val="FFFF00"/>
              </a:solidFill>
            </a:endParaRPr>
          </a:p>
        </p:txBody>
      </p:sp>
      <p:sp>
        <p:nvSpPr>
          <p:cNvPr id="4" name="TextBox 3"/>
          <p:cNvSpPr txBox="1"/>
          <p:nvPr/>
        </p:nvSpPr>
        <p:spPr>
          <a:xfrm>
            <a:off x="2590800" y="3943350"/>
            <a:ext cx="6149162" cy="1177245"/>
          </a:xfrm>
          <a:prstGeom prst="rect">
            <a:avLst/>
          </a:prstGeom>
          <a:noFill/>
        </p:spPr>
        <p:txBody>
          <a:bodyPr wrap="square" lIns="68580" tIns="34290" rIns="68580" bIns="34290" rtlCol="0">
            <a:spAutoFit/>
          </a:bodyPr>
          <a:lstStyle/>
          <a:p>
            <a:pPr algn="just"/>
            <a:r>
              <a:rPr lang="en-US"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Nội</a:t>
            </a: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dung </a:t>
            </a:r>
            <a:r>
              <a:rPr lang="en-US"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chính</a:t>
            </a: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của</a:t>
            </a: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mỗi</a:t>
            </a: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câu</a:t>
            </a: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trong</a:t>
            </a: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văn</a:t>
            </a: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trên</a:t>
            </a: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là</a:t>
            </a: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gì</a:t>
            </a: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Những</a:t>
            </a: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nội</a:t>
            </a: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dung </a:t>
            </a:r>
            <a:r>
              <a:rPr lang="en-US"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ấy</a:t>
            </a: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có</a:t>
            </a: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quan</a:t>
            </a: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hệ</a:t>
            </a: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như</a:t>
            </a: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thế</a:t>
            </a: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nào</a:t>
            </a: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với</a:t>
            </a: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chủ</a:t>
            </a: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đề</a:t>
            </a: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của</a:t>
            </a: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văn</a:t>
            </a: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just"/>
            <a:endParaRPr lang="en-US" dirty="0"/>
          </a:p>
        </p:txBody>
      </p:sp>
      <p:sp>
        <p:nvSpPr>
          <p:cNvPr id="6" name="Rectangle 5"/>
          <p:cNvSpPr/>
          <p:nvPr/>
        </p:nvSpPr>
        <p:spPr>
          <a:xfrm>
            <a:off x="1949612" y="1158716"/>
            <a:ext cx="6889588" cy="2708434"/>
          </a:xfrm>
          <a:prstGeom prst="rect">
            <a:avLst/>
          </a:prstGeom>
        </p:spPr>
        <p:txBody>
          <a:bodyPr wrap="square">
            <a:spAutoFit/>
          </a:bodyPr>
          <a:lstStyle/>
          <a:p>
            <a:pPr marL="0" marR="0" algn="just">
              <a:lnSpc>
                <a:spcPct val="100000"/>
              </a:lnSpc>
              <a:spcBef>
                <a:spcPts val="600"/>
              </a:spcBef>
              <a:spcAft>
                <a:spcPts val="0"/>
              </a:spcAft>
            </a:pP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Đọc </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văn</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sau</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và</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trả</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lời</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câu</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hỏi</a:t>
            </a: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just">
              <a:lnSpc>
                <a:spcPct val="100000"/>
              </a:lnSpc>
              <a:spcBef>
                <a:spcPts val="600"/>
              </a:spcBef>
              <a:spcAft>
                <a:spcPts val="0"/>
              </a:spcAft>
            </a:pPr>
            <a:r>
              <a:rPr lang="en-US" sz="20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Tác</a:t>
            </a:r>
            <a:r>
              <a:rPr lang="en-US" sz="20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phẩm</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nghệ</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thuật</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nào</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cũng</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xây</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dựng</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bằng</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những</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vật</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liệu</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mượn</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ở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thực</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tại</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(1).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Nhưng</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nghệ</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sĩ</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không</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những</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ghi</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lại</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đã</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có</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rồi</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mà</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còn</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muốn</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nói</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một</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điều</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gì</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mới</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mẻ</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(2).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Anh</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gửi</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vào</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tác</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phẩm</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một</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lá</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thư</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một</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lời</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nhắn</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nhủ</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anh</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muốn</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đem</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một</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phần</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của</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mình</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góp</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vào</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đời</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sống</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chung</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quanh</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(3</a:t>
            </a:r>
            <a:r>
              <a:rPr lang="en-US" sz="20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r">
              <a:lnSpc>
                <a:spcPct val="100000"/>
              </a:lnSpc>
              <a:spcBef>
                <a:spcPts val="600"/>
              </a:spcBef>
              <a:spcAft>
                <a:spcPts val="0"/>
              </a:spcAft>
            </a:pP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Nguyễn</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Đình</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Thi</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Tiếng</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nói</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của</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văn</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nghệ</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pic>
        <p:nvPicPr>
          <p:cNvPr id="10"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957409"/>
            <a:ext cx="1828800" cy="3839568"/>
          </a:xfrm>
          <a:prstGeom prst="rect">
            <a:avLst/>
          </a:prstGeom>
        </p:spPr>
      </p:pic>
      <p:sp>
        <p:nvSpPr>
          <p:cNvPr id="11" name="Rectangle 10"/>
          <p:cNvSpPr/>
          <p:nvPr/>
        </p:nvSpPr>
        <p:spPr>
          <a:xfrm>
            <a:off x="152401" y="1059582"/>
            <a:ext cx="1797212" cy="1454244"/>
          </a:xfrm>
          <a:prstGeom prst="rect">
            <a:avLst/>
          </a:prstGeom>
        </p:spPr>
        <p:txBody>
          <a:bodyPr wrap="square" lIns="68580" tIns="34290" rIns="68580" bIns="34290">
            <a:spAutoFit/>
          </a:bodyPr>
          <a:lstStyle/>
          <a:p>
            <a:pPr algn="just"/>
            <a:r>
              <a:rPr lang="en-US" b="1" dirty="0" smtClean="0">
                <a:solidFill>
                  <a:srgbClr val="FF0000"/>
                </a:solidFill>
              </a:rPr>
              <a:t>I. </a:t>
            </a:r>
            <a:r>
              <a:rPr lang="en-US" b="1" dirty="0" err="1" smtClean="0">
                <a:solidFill>
                  <a:srgbClr val="FF0000"/>
                </a:solidFill>
              </a:rPr>
              <a:t>Liên</a:t>
            </a:r>
            <a:r>
              <a:rPr lang="en-US" b="1" dirty="0" smtClean="0">
                <a:solidFill>
                  <a:srgbClr val="FF0000"/>
                </a:solidFill>
              </a:rPr>
              <a:t> </a:t>
            </a:r>
            <a:r>
              <a:rPr lang="en-US" b="1" dirty="0">
                <a:solidFill>
                  <a:srgbClr val="FF0000"/>
                </a:solidFill>
              </a:rPr>
              <a:t>kết nội </a:t>
            </a:r>
            <a:r>
              <a:rPr lang="en-US" b="1" dirty="0" smtClean="0">
                <a:solidFill>
                  <a:srgbClr val="FF0000"/>
                </a:solidFill>
              </a:rPr>
              <a:t>dung</a:t>
            </a:r>
          </a:p>
          <a:p>
            <a:pPr algn="just"/>
            <a:r>
              <a:rPr lang="en-US" b="1" dirty="0" smtClean="0">
                <a:solidFill>
                  <a:srgbClr val="FF0000"/>
                </a:solidFill>
              </a:rPr>
              <a:t>(SGK </a:t>
            </a:r>
            <a:r>
              <a:rPr lang="en-US" b="1" dirty="0">
                <a:solidFill>
                  <a:srgbClr val="FF0000"/>
                </a:solidFill>
              </a:rPr>
              <a:t>-</a:t>
            </a:r>
            <a:r>
              <a:rPr lang="en-US" b="1" dirty="0" smtClean="0">
                <a:solidFill>
                  <a:srgbClr val="FF0000"/>
                </a:solidFill>
              </a:rPr>
              <a:t> </a:t>
            </a:r>
            <a:r>
              <a:rPr lang="en-US" b="1" dirty="0" err="1" smtClean="0">
                <a:solidFill>
                  <a:srgbClr val="FF0000"/>
                </a:solidFill>
              </a:rPr>
              <a:t>Trang</a:t>
            </a:r>
            <a:r>
              <a:rPr lang="en-US" b="1" dirty="0" smtClean="0">
                <a:solidFill>
                  <a:srgbClr val="FF0000"/>
                </a:solidFill>
              </a:rPr>
              <a:t> 42, 43)</a:t>
            </a:r>
          </a:p>
          <a:p>
            <a:pPr algn="just"/>
            <a:r>
              <a:rPr lang="en-US" b="1" dirty="0" smtClean="0">
                <a:solidFill>
                  <a:srgbClr val="FF0000"/>
                </a:solidFill>
              </a:rPr>
              <a:t>1. </a:t>
            </a:r>
            <a:r>
              <a:rPr lang="en-US" b="1" dirty="0" err="1" smtClean="0">
                <a:solidFill>
                  <a:srgbClr val="FF0000"/>
                </a:solidFill>
              </a:rPr>
              <a:t>Ví</a:t>
            </a:r>
            <a:r>
              <a:rPr lang="en-US" b="1" dirty="0" smtClean="0">
                <a:solidFill>
                  <a:srgbClr val="FF0000"/>
                </a:solidFill>
              </a:rPr>
              <a:t> </a:t>
            </a:r>
            <a:r>
              <a:rPr lang="en-US" b="1" dirty="0" err="1" smtClean="0">
                <a:solidFill>
                  <a:srgbClr val="FF0000"/>
                </a:solidFill>
              </a:rPr>
              <a:t>dụ</a:t>
            </a:r>
            <a:endParaRPr lang="en-US" b="1" dirty="0">
              <a:solidFill>
                <a:srgbClr val="FF0000"/>
              </a:solidFill>
            </a:endParaRPr>
          </a:p>
        </p:txBody>
      </p:sp>
    </p:spTree>
    <p:extLst>
      <p:ext uri="{BB962C8B-B14F-4D97-AF65-F5344CB8AC3E}">
        <p14:creationId xmlns:p14="http://schemas.microsoft.com/office/powerpoint/2010/main" val="6060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8167" y="2606847"/>
            <a:ext cx="1473534" cy="392415"/>
          </a:xfrm>
          <a:prstGeom prst="rect">
            <a:avLst/>
          </a:prstGeom>
        </p:spPr>
        <p:txBody>
          <a:bodyPr wrap="square" lIns="68580" tIns="34290" rIns="68580" bIns="34290">
            <a:spAutoFit/>
          </a:bodyPr>
          <a:lstStyle/>
          <a:p>
            <a:endParaRPr lang="en-US" sz="2100" b="1" dirty="0">
              <a:solidFill>
                <a:srgbClr val="FF0000"/>
              </a:solidFill>
            </a:endParaRPr>
          </a:p>
        </p:txBody>
      </p:sp>
      <p:sp>
        <p:nvSpPr>
          <p:cNvPr id="6" name="Rectangle 5"/>
          <p:cNvSpPr/>
          <p:nvPr/>
        </p:nvSpPr>
        <p:spPr>
          <a:xfrm>
            <a:off x="1926675" y="444716"/>
            <a:ext cx="3079588" cy="4324261"/>
          </a:xfrm>
          <a:prstGeom prst="rect">
            <a:avLst/>
          </a:prstGeom>
        </p:spPr>
        <p:txBody>
          <a:bodyPr wrap="square">
            <a:spAutoFit/>
          </a:bodyPr>
          <a:lstStyle/>
          <a:p>
            <a:r>
              <a:rPr lang="en-US" b="1">
                <a:solidFill>
                  <a:srgbClr val="FFFF00"/>
                </a:solidFill>
                <a:latin typeface="Arial" panose="020B0604020202020204" pitchFamily="34" charset="0"/>
                <a:cs typeface="Arial" panose="020B0604020202020204" pitchFamily="34" charset="0"/>
              </a:rPr>
              <a:t>Chủ đề </a:t>
            </a:r>
            <a:r>
              <a:rPr lang="en-US" b="1" smtClean="0">
                <a:solidFill>
                  <a:srgbClr val="FFFF00"/>
                </a:solidFill>
                <a:latin typeface="Arial" panose="020B0604020202020204" pitchFamily="34" charset="0"/>
                <a:cs typeface="Arial" panose="020B0604020202020204" pitchFamily="34" charset="0"/>
              </a:rPr>
              <a:t>đoạn </a:t>
            </a:r>
            <a:r>
              <a:rPr lang="en-US" b="1">
                <a:solidFill>
                  <a:srgbClr val="FFFF00"/>
                </a:solidFill>
                <a:latin typeface="Arial" panose="020B0604020202020204" pitchFamily="34" charset="0"/>
                <a:cs typeface="Arial" panose="020B0604020202020204" pitchFamily="34" charset="0"/>
              </a:rPr>
              <a:t>văn: Bàn về cách nghệ sĩ phản ánh thực tại</a:t>
            </a:r>
          </a:p>
          <a:p>
            <a:pPr marL="0" marR="0" algn="just">
              <a:lnSpc>
                <a:spcPct val="100000"/>
              </a:lnSpc>
              <a:spcBef>
                <a:spcPts val="600"/>
              </a:spcBef>
              <a:spcAft>
                <a:spcPts val="0"/>
              </a:spcAft>
            </a:pPr>
            <a:r>
              <a:rPr lang="en-US" b="1" i="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Tác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phẩm</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nghệ</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thuật</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nào</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cũng</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xây</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dựng</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bằng</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những</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vật</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liệu</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mượn</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ở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thực</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tại</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(1).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Nhưng</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nghệ</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sĩ</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không</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những</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ghi</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lại</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đã</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có</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rồi</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mà</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còn</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muốn</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nói</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một</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điều</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gì</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mới</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mẻ</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(2).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Anh</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gửi</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vào</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tác</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phẩm</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một</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lá</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thư</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một</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lời</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nhắn</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nhủ</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anh</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muốn</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đem</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một</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phần</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của</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mình</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góp</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vào</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đời</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sống</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chung</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quanh</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(3</a:t>
            </a:r>
            <a:r>
              <a:rPr lang="en-US"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9" name="Straight Connector 8"/>
          <p:cNvCxnSpPr/>
          <p:nvPr/>
        </p:nvCxnSpPr>
        <p:spPr>
          <a:xfrm>
            <a:off x="5029200" y="618575"/>
            <a:ext cx="0" cy="415040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105400" y="444716"/>
            <a:ext cx="3962400" cy="4593565"/>
          </a:xfrm>
          <a:prstGeom prst="rect">
            <a:avLst/>
          </a:prstGeom>
          <a:noFill/>
        </p:spPr>
        <p:txBody>
          <a:bodyPr wrap="square" lIns="68580" tIns="34290" rIns="68580" bIns="34290" rtlCol="0">
            <a:spAutoFit/>
          </a:bodyPr>
          <a:lstStyle/>
          <a:p>
            <a:pPr algn="just">
              <a:spcBef>
                <a:spcPts val="600"/>
              </a:spcBef>
              <a:spcAft>
                <a:spcPts val="600"/>
              </a:spcAft>
            </a:pP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Nội</a:t>
            </a:r>
            <a:r>
              <a:rPr lang="en-US" b="1" dirty="0" smtClean="0">
                <a:effectLst>
                  <a:outerShdw blurRad="38100" dist="38100" dir="2700000" algn="tl">
                    <a:srgbClr val="000000">
                      <a:alpha val="43137"/>
                    </a:srgbClr>
                  </a:outerShdw>
                </a:effectLst>
              </a:rPr>
              <a:t> dung chính của mỗi </a:t>
            </a:r>
            <a:r>
              <a:rPr lang="en-US" b="1" dirty="0" err="1" smtClean="0">
                <a:effectLst>
                  <a:outerShdw blurRad="38100" dist="38100" dir="2700000" algn="tl">
                    <a:srgbClr val="000000">
                      <a:alpha val="43137"/>
                    </a:srgbClr>
                  </a:outerShdw>
                </a:effectLst>
              </a:rPr>
              <a:t>câu</a:t>
            </a:r>
            <a:r>
              <a:rPr lang="en-US" b="1" dirty="0" smtClean="0">
                <a:effectLst>
                  <a:outerShdw blurRad="38100" dist="38100" dir="2700000" algn="tl">
                    <a:srgbClr val="000000">
                      <a:alpha val="43137"/>
                    </a:srgbClr>
                  </a:outerShdw>
                </a:effectLst>
              </a:rPr>
              <a:t> trong đoạn văn: </a:t>
            </a:r>
          </a:p>
          <a:p>
            <a:pPr algn="just">
              <a:spcBef>
                <a:spcPts val="600"/>
              </a:spcBef>
              <a:spcAft>
                <a:spcPts val="600"/>
              </a:spcAft>
            </a:pPr>
            <a:r>
              <a:rPr lang="en-US" b="1" dirty="0" smtClean="0">
                <a:solidFill>
                  <a:srgbClr val="FFFF00"/>
                </a:solidFill>
                <a:effectLst>
                  <a:outerShdw blurRad="38100" dist="38100" dir="2700000" algn="tl">
                    <a:srgbClr val="000000">
                      <a:alpha val="43137"/>
                    </a:srgbClr>
                  </a:outerShdw>
                </a:effectLst>
              </a:rPr>
              <a:t>(</a:t>
            </a:r>
            <a:r>
              <a:rPr lang="en-US" b="1" dirty="0">
                <a:solidFill>
                  <a:srgbClr val="FFFF00"/>
                </a:solidFill>
                <a:effectLst>
                  <a:outerShdw blurRad="38100" dist="38100" dir="2700000" algn="tl">
                    <a:srgbClr val="000000">
                      <a:alpha val="43137"/>
                    </a:srgbClr>
                  </a:outerShdw>
                </a:effectLst>
              </a:rPr>
              <a:t>1) Tác phẩm nghệ thuật phản ánh thực tại.</a:t>
            </a:r>
          </a:p>
          <a:p>
            <a:pPr algn="just">
              <a:spcBef>
                <a:spcPts val="600"/>
              </a:spcBef>
              <a:spcAft>
                <a:spcPts val="600"/>
              </a:spcAft>
            </a:pPr>
            <a:r>
              <a:rPr lang="en-US" b="1" dirty="0">
                <a:solidFill>
                  <a:srgbClr val="FFFF00"/>
                </a:solidFill>
                <a:effectLst>
                  <a:outerShdw blurRad="38100" dist="38100" dir="2700000" algn="tl">
                    <a:srgbClr val="000000">
                      <a:alpha val="43137"/>
                    </a:srgbClr>
                  </a:outerShdw>
                </a:effectLst>
              </a:rPr>
              <a:t>(2) Khi phản ánh thực tại, nghệ sĩ muốn nói lên một điều mới mẻ.</a:t>
            </a:r>
          </a:p>
          <a:p>
            <a:pPr algn="just">
              <a:spcBef>
                <a:spcPts val="600"/>
              </a:spcBef>
              <a:spcAft>
                <a:spcPts val="600"/>
              </a:spcAft>
            </a:pPr>
            <a:r>
              <a:rPr lang="en-US" b="1" dirty="0">
                <a:solidFill>
                  <a:srgbClr val="FFFF00"/>
                </a:solidFill>
                <a:effectLst>
                  <a:outerShdw blurRad="38100" dist="38100" dir="2700000" algn="tl">
                    <a:srgbClr val="000000">
                      <a:alpha val="43137"/>
                    </a:srgbClr>
                  </a:outerShdw>
                </a:effectLst>
              </a:rPr>
              <a:t>(3) Cái mới mẻ đó là thái độ, tình cảm, lời gửi của người nghệ sĩ.</a:t>
            </a:r>
          </a:p>
          <a:p>
            <a:pPr algn="just">
              <a:spcBef>
                <a:spcPts val="600"/>
              </a:spcBef>
              <a:spcAft>
                <a:spcPts val="600"/>
              </a:spcAft>
            </a:pPr>
            <a:r>
              <a:rPr lang="en-US" b="1" dirty="0">
                <a:effectLst>
                  <a:outerShdw blurRad="38100" dist="38100" dir="2700000" algn="tl">
                    <a:srgbClr val="000000">
                      <a:alpha val="43137"/>
                    </a:srgbClr>
                  </a:outerShdw>
                </a:effectLst>
              </a:rPr>
              <a:t>- Nội dung các </a:t>
            </a:r>
            <a:r>
              <a:rPr lang="en-US" b="1" dirty="0" err="1">
                <a:effectLst>
                  <a:outerShdw blurRad="38100" dist="38100" dir="2700000" algn="tl">
                    <a:srgbClr val="000000">
                      <a:alpha val="43137"/>
                    </a:srgbClr>
                  </a:outerShdw>
                </a:effectLst>
              </a:rPr>
              <a:t>câu</a:t>
            </a:r>
            <a:r>
              <a:rPr lang="en-US" b="1" dirty="0">
                <a:effectLst>
                  <a:outerShdw blurRad="38100" dist="38100" dir="2700000" algn="tl">
                    <a:srgbClr val="000000">
                      <a:alpha val="43137"/>
                    </a:srgbClr>
                  </a:outerShdw>
                </a:effectLst>
              </a:rPr>
              <a:t> đều hướng vào chủ đề của </a:t>
            </a:r>
            <a:r>
              <a:rPr lang="en-US" b="1" dirty="0" err="1">
                <a:effectLst>
                  <a:outerShdw blurRad="38100" dist="38100" dir="2700000" algn="tl">
                    <a:srgbClr val="000000">
                      <a:alpha val="43137"/>
                    </a:srgbClr>
                  </a:outerShdw>
                </a:effectLst>
              </a:rPr>
              <a:t>đoạn</a:t>
            </a:r>
            <a:r>
              <a:rPr lang="en-US" b="1" dirty="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văn</a:t>
            </a:r>
            <a:r>
              <a:rPr lang="en-US" b="1" dirty="0" smtClean="0">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a:p>
            <a:pPr algn="just">
              <a:spcBef>
                <a:spcPts val="600"/>
              </a:spcBef>
              <a:spcAft>
                <a:spcPts val="600"/>
              </a:spcAft>
            </a:pPr>
            <a:r>
              <a:rPr lang="en-US" b="1" dirty="0">
                <a:solidFill>
                  <a:srgbClr val="FFFF00"/>
                </a:solidFill>
                <a:effectLst>
                  <a:outerShdw blurRad="38100" dist="38100" dir="2700000" algn="tl">
                    <a:srgbClr val="000000">
                      <a:alpha val="43137"/>
                    </a:srgbClr>
                  </a:outerShdw>
                </a:effectLst>
                <a:sym typeface="Wingdings" panose="05000000000000000000" pitchFamily="2" charset="2"/>
              </a:rPr>
              <a:t></a:t>
            </a:r>
            <a:r>
              <a:rPr lang="en-US" b="1" dirty="0">
                <a:solidFill>
                  <a:srgbClr val="FFFF00"/>
                </a:solidFill>
                <a:effectLst>
                  <a:outerShdw blurRad="38100" dist="38100" dir="2700000" algn="tl">
                    <a:srgbClr val="000000">
                      <a:alpha val="43137"/>
                    </a:srgbClr>
                  </a:outerShdw>
                </a:effectLst>
              </a:rPr>
              <a:t> </a:t>
            </a:r>
            <a:r>
              <a:rPr lang="en-US" b="1" dirty="0" err="1" smtClean="0">
                <a:solidFill>
                  <a:srgbClr val="FFFF00"/>
                </a:solidFill>
                <a:effectLst>
                  <a:outerShdw blurRad="38100" dist="38100" dir="2700000" algn="tl">
                    <a:srgbClr val="000000">
                      <a:alpha val="43137"/>
                    </a:srgbClr>
                  </a:outerShdw>
                </a:effectLst>
              </a:rPr>
              <a:t>Các</a:t>
            </a:r>
            <a:r>
              <a:rPr lang="en-US" b="1" dirty="0" smtClean="0">
                <a:solidFill>
                  <a:srgbClr val="FFFF00"/>
                </a:solidFill>
                <a:effectLst>
                  <a:outerShdw blurRad="38100" dist="38100" dir="2700000" algn="tl">
                    <a:srgbClr val="000000">
                      <a:alpha val="43137"/>
                    </a:srgbClr>
                  </a:outerShdw>
                </a:effectLst>
              </a:rPr>
              <a:t> </a:t>
            </a:r>
            <a:r>
              <a:rPr lang="en-US" b="1" dirty="0" err="1">
                <a:solidFill>
                  <a:srgbClr val="FFFF00"/>
                </a:solidFill>
                <a:effectLst>
                  <a:outerShdw blurRad="38100" dist="38100" dir="2700000" algn="tl">
                    <a:srgbClr val="000000">
                      <a:alpha val="43137"/>
                    </a:srgbClr>
                  </a:outerShdw>
                </a:effectLst>
              </a:rPr>
              <a:t>câu</a:t>
            </a:r>
            <a:r>
              <a:rPr lang="en-US" b="1" dirty="0">
                <a:solidFill>
                  <a:srgbClr val="FFFF00"/>
                </a:solidFill>
                <a:effectLst>
                  <a:outerShdw blurRad="38100" dist="38100" dir="2700000" algn="tl">
                    <a:srgbClr val="000000">
                      <a:alpha val="43137"/>
                    </a:srgbClr>
                  </a:outerShdw>
                </a:effectLst>
              </a:rPr>
              <a:t> liên kết chủ đề với </a:t>
            </a:r>
            <a:r>
              <a:rPr lang="en-US" b="1" dirty="0" err="1">
                <a:solidFill>
                  <a:srgbClr val="FFFF00"/>
                </a:solidFill>
                <a:effectLst>
                  <a:outerShdw blurRad="38100" dist="38100" dir="2700000" algn="tl">
                    <a:srgbClr val="000000">
                      <a:alpha val="43137"/>
                    </a:srgbClr>
                  </a:outerShdw>
                </a:effectLst>
              </a:rPr>
              <a:t>đoạn</a:t>
            </a:r>
            <a:r>
              <a:rPr lang="en-US" b="1" dirty="0">
                <a:solidFill>
                  <a:srgbClr val="FFFF00"/>
                </a:solidFill>
                <a:effectLst>
                  <a:outerShdw blurRad="38100" dist="38100" dir="2700000" algn="tl">
                    <a:srgbClr val="000000">
                      <a:alpha val="43137"/>
                    </a:srgbClr>
                  </a:outerShdw>
                </a:effectLst>
              </a:rPr>
              <a:t> </a:t>
            </a:r>
            <a:r>
              <a:rPr lang="en-US" b="1" dirty="0" err="1" smtClean="0">
                <a:solidFill>
                  <a:srgbClr val="FFFF00"/>
                </a:solidFill>
                <a:effectLst>
                  <a:outerShdw blurRad="38100" dist="38100" dir="2700000" algn="tl">
                    <a:srgbClr val="000000">
                      <a:alpha val="43137"/>
                    </a:srgbClr>
                  </a:outerShdw>
                </a:effectLst>
              </a:rPr>
              <a:t>văn</a:t>
            </a:r>
            <a:r>
              <a:rPr lang="en-US" b="1" dirty="0" smtClean="0">
                <a:solidFill>
                  <a:srgbClr val="FFFF00"/>
                </a:solidFill>
                <a:effectLst>
                  <a:outerShdw blurRad="38100" dist="38100" dir="2700000" algn="tl">
                    <a:srgbClr val="000000">
                      <a:alpha val="43137"/>
                    </a:srgbClr>
                  </a:outerShdw>
                </a:effectLst>
              </a:rPr>
              <a:t>.</a:t>
            </a:r>
            <a:endParaRPr lang="en-US" b="1" dirty="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spcAft>
                <a:spcPts val="600"/>
              </a:spcAft>
            </a:pPr>
            <a:endParaRPr lang="en-US" dirty="0"/>
          </a:p>
        </p:txBody>
      </p:sp>
      <p:pic>
        <p:nvPicPr>
          <p:cNvPr id="13"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676" y="805228"/>
            <a:ext cx="1752600" cy="3839568"/>
          </a:xfrm>
          <a:prstGeom prst="rect">
            <a:avLst/>
          </a:prstGeom>
        </p:spPr>
      </p:pic>
      <p:sp>
        <p:nvSpPr>
          <p:cNvPr id="14" name="Rectangle 13"/>
          <p:cNvSpPr/>
          <p:nvPr/>
        </p:nvSpPr>
        <p:spPr>
          <a:xfrm>
            <a:off x="158835" y="1059582"/>
            <a:ext cx="1767840" cy="2285241"/>
          </a:xfrm>
          <a:prstGeom prst="rect">
            <a:avLst/>
          </a:prstGeom>
        </p:spPr>
        <p:txBody>
          <a:bodyPr wrap="square" lIns="68580" tIns="34290" rIns="68580" bIns="34290">
            <a:spAutoFit/>
          </a:bodyPr>
          <a:lstStyle/>
          <a:p>
            <a:r>
              <a:rPr lang="en-US" b="1">
                <a:solidFill>
                  <a:srgbClr val="FF0000"/>
                </a:solidFill>
                <a:latin typeface="Arial" panose="020B0604020202020204" pitchFamily="34" charset="0"/>
                <a:cs typeface="Arial" panose="020B0604020202020204" pitchFamily="34" charset="0"/>
              </a:rPr>
              <a:t>A. Liên kết câu và liên kết đoạn văn</a:t>
            </a:r>
          </a:p>
          <a:p>
            <a:pPr algn="just"/>
            <a:r>
              <a:rPr lang="en-US" b="1" smtClean="0">
                <a:solidFill>
                  <a:srgbClr val="FF0000"/>
                </a:solidFill>
              </a:rPr>
              <a:t>I</a:t>
            </a:r>
            <a:r>
              <a:rPr lang="en-US" b="1" dirty="0" smtClean="0">
                <a:solidFill>
                  <a:srgbClr val="FF0000"/>
                </a:solidFill>
              </a:rPr>
              <a:t>. </a:t>
            </a:r>
            <a:r>
              <a:rPr lang="en-US" b="1" dirty="0" err="1" smtClean="0">
                <a:solidFill>
                  <a:srgbClr val="FF0000"/>
                </a:solidFill>
              </a:rPr>
              <a:t>Liên</a:t>
            </a:r>
            <a:r>
              <a:rPr lang="en-US" b="1" dirty="0" smtClean="0">
                <a:solidFill>
                  <a:srgbClr val="FF0000"/>
                </a:solidFill>
              </a:rPr>
              <a:t> </a:t>
            </a:r>
            <a:r>
              <a:rPr lang="en-US" b="1" dirty="0">
                <a:solidFill>
                  <a:srgbClr val="FF0000"/>
                </a:solidFill>
              </a:rPr>
              <a:t>kết nội </a:t>
            </a:r>
            <a:r>
              <a:rPr lang="en-US" b="1" dirty="0" smtClean="0">
                <a:solidFill>
                  <a:srgbClr val="FF0000"/>
                </a:solidFill>
              </a:rPr>
              <a:t>dung</a:t>
            </a:r>
          </a:p>
          <a:p>
            <a:pPr algn="just"/>
            <a:r>
              <a:rPr lang="en-US" b="1" dirty="0" smtClean="0">
                <a:solidFill>
                  <a:srgbClr val="FF0000"/>
                </a:solidFill>
              </a:rPr>
              <a:t>(SGK </a:t>
            </a:r>
            <a:r>
              <a:rPr lang="en-US" b="1" dirty="0">
                <a:solidFill>
                  <a:srgbClr val="FF0000"/>
                </a:solidFill>
              </a:rPr>
              <a:t>-</a:t>
            </a:r>
            <a:r>
              <a:rPr lang="en-US" b="1" dirty="0" smtClean="0">
                <a:solidFill>
                  <a:srgbClr val="FF0000"/>
                </a:solidFill>
              </a:rPr>
              <a:t> </a:t>
            </a:r>
            <a:r>
              <a:rPr lang="en-US" b="1" dirty="0" err="1" smtClean="0">
                <a:solidFill>
                  <a:srgbClr val="FF0000"/>
                </a:solidFill>
              </a:rPr>
              <a:t>Trang</a:t>
            </a:r>
            <a:r>
              <a:rPr lang="en-US" b="1" dirty="0" smtClean="0">
                <a:solidFill>
                  <a:srgbClr val="FF0000"/>
                </a:solidFill>
              </a:rPr>
              <a:t> 42, 43)</a:t>
            </a:r>
          </a:p>
          <a:p>
            <a:pPr algn="just"/>
            <a:r>
              <a:rPr lang="en-US" b="1" dirty="0" smtClean="0">
                <a:solidFill>
                  <a:srgbClr val="FF0000"/>
                </a:solidFill>
              </a:rPr>
              <a:t>1. </a:t>
            </a:r>
            <a:r>
              <a:rPr lang="en-US" b="1" dirty="0" err="1" smtClean="0">
                <a:solidFill>
                  <a:srgbClr val="FF0000"/>
                </a:solidFill>
              </a:rPr>
              <a:t>Ví</a:t>
            </a:r>
            <a:r>
              <a:rPr lang="en-US" b="1" dirty="0" smtClean="0">
                <a:solidFill>
                  <a:srgbClr val="FF0000"/>
                </a:solidFill>
              </a:rPr>
              <a:t> </a:t>
            </a:r>
            <a:r>
              <a:rPr lang="en-US" b="1" dirty="0" err="1" smtClean="0">
                <a:solidFill>
                  <a:srgbClr val="FF0000"/>
                </a:solidFill>
              </a:rPr>
              <a:t>dụ</a:t>
            </a:r>
            <a:endParaRPr lang="en-US" b="1" dirty="0">
              <a:solidFill>
                <a:srgbClr val="FF0000"/>
              </a:solidFill>
            </a:endParaRPr>
          </a:p>
        </p:txBody>
      </p:sp>
    </p:spTree>
    <p:extLst>
      <p:ext uri="{BB962C8B-B14F-4D97-AF65-F5344CB8AC3E}">
        <p14:creationId xmlns:p14="http://schemas.microsoft.com/office/powerpoint/2010/main" val="304964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wipe(down)">
                                      <p:cBhvr>
                                        <p:cTn id="21" dur="500"/>
                                        <p:tgtEl>
                                          <p:spTgt spid="1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2">
                                            <p:txEl>
                                              <p:pRg st="1" end="1"/>
                                            </p:txEl>
                                          </p:spTgt>
                                        </p:tgtEl>
                                        <p:attrNameLst>
                                          <p:attrName>style.visibility</p:attrName>
                                        </p:attrNameLst>
                                      </p:cBhvr>
                                      <p:to>
                                        <p:strVal val="visible"/>
                                      </p:to>
                                    </p:set>
                                    <p:animEffect transition="in" filter="wipe(up)">
                                      <p:cBhvr>
                                        <p:cTn id="26" dur="500"/>
                                        <p:tgtEl>
                                          <p:spTgt spid="1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animEffect transition="in" filter="wipe(up)">
                                      <p:cBhvr>
                                        <p:cTn id="31" dur="500"/>
                                        <p:tgtEl>
                                          <p:spTgt spid="1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2">
                                            <p:txEl>
                                              <p:pRg st="3" end="3"/>
                                            </p:txEl>
                                          </p:spTgt>
                                        </p:tgtEl>
                                        <p:attrNameLst>
                                          <p:attrName>style.visibility</p:attrName>
                                        </p:attrNameLst>
                                      </p:cBhvr>
                                      <p:to>
                                        <p:strVal val="visible"/>
                                      </p:to>
                                    </p:set>
                                    <p:animEffect transition="in" filter="wipe(up)">
                                      <p:cBhvr>
                                        <p:cTn id="36" dur="500"/>
                                        <p:tgtEl>
                                          <p:spTgt spid="12">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2">
                                            <p:txEl>
                                              <p:pRg st="4" end="4"/>
                                            </p:txEl>
                                          </p:spTgt>
                                        </p:tgtEl>
                                        <p:attrNameLst>
                                          <p:attrName>style.visibility</p:attrName>
                                        </p:attrNameLst>
                                      </p:cBhvr>
                                      <p:to>
                                        <p:strVal val="visible"/>
                                      </p:to>
                                    </p:set>
                                    <p:animEffect transition="in" filter="wipe(up)">
                                      <p:cBhvr>
                                        <p:cTn id="41" dur="500"/>
                                        <p:tgtEl>
                                          <p:spTgt spid="12">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2">
                                            <p:txEl>
                                              <p:pRg st="5" end="5"/>
                                            </p:txEl>
                                          </p:spTgt>
                                        </p:tgtEl>
                                        <p:attrNameLst>
                                          <p:attrName>style.visibility</p:attrName>
                                        </p:attrNameLst>
                                      </p:cBhvr>
                                      <p:to>
                                        <p:strVal val="visible"/>
                                      </p:to>
                                    </p:set>
                                    <p:animEffect transition="in" filter="wipe(up)">
                                      <p:cBhvr>
                                        <p:cTn id="46"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8167" y="2606847"/>
            <a:ext cx="1473534" cy="392415"/>
          </a:xfrm>
          <a:prstGeom prst="rect">
            <a:avLst/>
          </a:prstGeom>
        </p:spPr>
        <p:txBody>
          <a:bodyPr wrap="square" lIns="68580" tIns="34290" rIns="68580" bIns="34290">
            <a:spAutoFit/>
          </a:bodyPr>
          <a:lstStyle/>
          <a:p>
            <a:endParaRPr lang="en-US" sz="2100" b="1" dirty="0">
              <a:solidFill>
                <a:srgbClr val="FF0000"/>
              </a:solidFill>
            </a:endParaRPr>
          </a:p>
        </p:txBody>
      </p:sp>
      <p:sp>
        <p:nvSpPr>
          <p:cNvPr id="18" name="Horizontal Scroll 17"/>
          <p:cNvSpPr/>
          <p:nvPr/>
        </p:nvSpPr>
        <p:spPr>
          <a:xfrm>
            <a:off x="1981200" y="57150"/>
            <a:ext cx="5934345" cy="972108"/>
          </a:xfrm>
          <a:prstGeom prst="horizontalScroll">
            <a:avLst>
              <a:gd name="adj" fmla="val 2500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dirty="0" smtClean="0">
                <a:solidFill>
                  <a:srgbClr val="FF0000"/>
                </a:solidFill>
                <a:latin typeface="Arial" panose="020B0604020202020204" pitchFamily="34" charset="0"/>
                <a:cs typeface="Arial" panose="020B0604020202020204" pitchFamily="34" charset="0"/>
              </a:rPr>
              <a:t>A. Liên kết </a:t>
            </a:r>
            <a:r>
              <a:rPr lang="en-US" sz="2100" b="1" dirty="0" err="1" smtClean="0">
                <a:solidFill>
                  <a:srgbClr val="FF0000"/>
                </a:solidFill>
                <a:latin typeface="Arial" panose="020B0604020202020204" pitchFamily="34" charset="0"/>
                <a:cs typeface="Arial" panose="020B0604020202020204" pitchFamily="34" charset="0"/>
              </a:rPr>
              <a:t>câu</a:t>
            </a:r>
            <a:r>
              <a:rPr lang="en-US" sz="2100" b="1" dirty="0" smtClean="0">
                <a:solidFill>
                  <a:srgbClr val="FF0000"/>
                </a:solidFill>
                <a:latin typeface="Arial" panose="020B0604020202020204" pitchFamily="34" charset="0"/>
                <a:cs typeface="Arial" panose="020B0604020202020204" pitchFamily="34" charset="0"/>
              </a:rPr>
              <a:t> và liên kết đoạn văn</a:t>
            </a:r>
            <a:endParaRPr lang="en-US" sz="2100" b="1" dirty="0">
              <a:solidFill>
                <a:srgbClr val="FF0000"/>
              </a:solidFill>
              <a:latin typeface="Arial" panose="020B0604020202020204" pitchFamily="34" charset="0"/>
              <a:cs typeface="Arial" panose="020B0604020202020204" pitchFamily="34" charset="0"/>
            </a:endParaRPr>
          </a:p>
        </p:txBody>
      </p:sp>
      <p:sp>
        <p:nvSpPr>
          <p:cNvPr id="8" name="6-Point Star 7"/>
          <p:cNvSpPr/>
          <p:nvPr/>
        </p:nvSpPr>
        <p:spPr>
          <a:xfrm>
            <a:off x="1875555" y="4102047"/>
            <a:ext cx="432048" cy="486054"/>
          </a:xfrm>
          <a:prstGeom prst="star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b="1" dirty="0" smtClean="0">
                <a:solidFill>
                  <a:srgbClr val="FFFF00"/>
                </a:solidFill>
              </a:rPr>
              <a:t>?</a:t>
            </a:r>
            <a:endParaRPr lang="en-US" b="1" dirty="0">
              <a:solidFill>
                <a:srgbClr val="FFFF00"/>
              </a:solidFill>
            </a:endParaRPr>
          </a:p>
        </p:txBody>
      </p:sp>
      <p:sp>
        <p:nvSpPr>
          <p:cNvPr id="4" name="TextBox 3"/>
          <p:cNvSpPr txBox="1"/>
          <p:nvPr/>
        </p:nvSpPr>
        <p:spPr>
          <a:xfrm>
            <a:off x="2326005" y="4171949"/>
            <a:ext cx="6781800" cy="346249"/>
          </a:xfrm>
          <a:prstGeom prst="rect">
            <a:avLst/>
          </a:prstGeom>
          <a:noFill/>
        </p:spPr>
        <p:txBody>
          <a:bodyPr wrap="square" lIns="68580" tIns="34290" rIns="68580" bIns="34290" rtlCol="0">
            <a:spAutoFit/>
          </a:bodyPr>
          <a:lstStyle/>
          <a:p>
            <a:r>
              <a:rPr lang="en-US"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Em</a:t>
            </a: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hãy</a:t>
            </a: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nhận</a:t>
            </a: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xét</a:t>
            </a: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về</a:t>
            </a: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trình</a:t>
            </a: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tự</a:t>
            </a: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sắp</a:t>
            </a: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xếp</a:t>
            </a: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các</a:t>
            </a: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câu</a:t>
            </a: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trong</a:t>
            </a: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văn</a:t>
            </a:r>
            <a:r>
              <a:rPr lang="en-US"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b="1" dirty="0">
              <a:solidFill>
                <a:srgbClr val="FFFF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1949612" y="1158716"/>
            <a:ext cx="6889588" cy="2708434"/>
          </a:xfrm>
          <a:prstGeom prst="rect">
            <a:avLst/>
          </a:prstGeom>
        </p:spPr>
        <p:txBody>
          <a:bodyPr wrap="square">
            <a:spAutoFit/>
          </a:bodyPr>
          <a:lstStyle/>
          <a:p>
            <a:pPr marL="0" marR="0" algn="just">
              <a:lnSpc>
                <a:spcPct val="100000"/>
              </a:lnSpc>
              <a:spcBef>
                <a:spcPts val="600"/>
              </a:spcBef>
              <a:spcAft>
                <a:spcPts val="0"/>
              </a:spcAft>
            </a:pP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Đọc </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văn</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sau</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và</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trả</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lời</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câu</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hỏi</a:t>
            </a: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just">
              <a:lnSpc>
                <a:spcPct val="100000"/>
              </a:lnSpc>
              <a:spcBef>
                <a:spcPts val="600"/>
              </a:spcBef>
              <a:spcAft>
                <a:spcPts val="0"/>
              </a:spcAft>
            </a:pPr>
            <a:r>
              <a:rPr lang="en-US" sz="20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Tác</a:t>
            </a:r>
            <a:r>
              <a:rPr lang="en-US" sz="20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phẩm</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nghệ</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thuật</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nào</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cũng</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xây</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dựng</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bằng</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những</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vật</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liệu</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mượn</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ở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thực</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tại</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(1).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Nhưng</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nghệ</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sĩ</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không</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những</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ghi</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lại</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đã</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có</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rồi</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mà</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còn</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muốn</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nói</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một</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điều</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gì</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mới</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mẻ</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(2).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Anh</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gửi</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vào</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tác</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phẩm</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một</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lá</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thư</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một</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lời</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nhắn</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nhủ</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anh</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muốn</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đem</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một</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phần</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của</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mình</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góp</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vào</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đời</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sống</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chung</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quanh</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(3</a:t>
            </a:r>
            <a:r>
              <a:rPr lang="en-US" sz="20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r">
              <a:lnSpc>
                <a:spcPct val="100000"/>
              </a:lnSpc>
              <a:spcBef>
                <a:spcPts val="600"/>
              </a:spcBef>
              <a:spcAft>
                <a:spcPts val="0"/>
              </a:spcAft>
            </a:pP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Nguyễn</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Đình</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Thi</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Tiếng</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nói</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của</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văn</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nghệ</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pic>
        <p:nvPicPr>
          <p:cNvPr id="10"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957409"/>
            <a:ext cx="1752600" cy="3839568"/>
          </a:xfrm>
          <a:prstGeom prst="rect">
            <a:avLst/>
          </a:prstGeom>
        </p:spPr>
      </p:pic>
      <p:sp>
        <p:nvSpPr>
          <p:cNvPr id="11" name="Rectangle 10"/>
          <p:cNvSpPr/>
          <p:nvPr/>
        </p:nvSpPr>
        <p:spPr>
          <a:xfrm>
            <a:off x="76201" y="1059582"/>
            <a:ext cx="1752600" cy="1454244"/>
          </a:xfrm>
          <a:prstGeom prst="rect">
            <a:avLst/>
          </a:prstGeom>
        </p:spPr>
        <p:txBody>
          <a:bodyPr wrap="square" lIns="68580" tIns="34290" rIns="68580" bIns="34290">
            <a:spAutoFit/>
          </a:bodyPr>
          <a:lstStyle/>
          <a:p>
            <a:pPr algn="just"/>
            <a:r>
              <a:rPr lang="en-US" b="1" dirty="0" smtClean="0">
                <a:solidFill>
                  <a:srgbClr val="FF0000"/>
                </a:solidFill>
              </a:rPr>
              <a:t>I. </a:t>
            </a:r>
            <a:r>
              <a:rPr lang="en-US" b="1" dirty="0" err="1" smtClean="0">
                <a:solidFill>
                  <a:srgbClr val="FF0000"/>
                </a:solidFill>
              </a:rPr>
              <a:t>Liên</a:t>
            </a:r>
            <a:r>
              <a:rPr lang="en-US" b="1" dirty="0" smtClean="0">
                <a:solidFill>
                  <a:srgbClr val="FF0000"/>
                </a:solidFill>
              </a:rPr>
              <a:t> </a:t>
            </a:r>
            <a:r>
              <a:rPr lang="en-US" b="1" dirty="0">
                <a:solidFill>
                  <a:srgbClr val="FF0000"/>
                </a:solidFill>
              </a:rPr>
              <a:t>kết nội </a:t>
            </a:r>
            <a:r>
              <a:rPr lang="en-US" b="1" dirty="0" smtClean="0">
                <a:solidFill>
                  <a:srgbClr val="FF0000"/>
                </a:solidFill>
              </a:rPr>
              <a:t>dung</a:t>
            </a:r>
          </a:p>
          <a:p>
            <a:pPr algn="just"/>
            <a:r>
              <a:rPr lang="en-US" b="1" dirty="0" smtClean="0">
                <a:solidFill>
                  <a:srgbClr val="FF0000"/>
                </a:solidFill>
              </a:rPr>
              <a:t>(SGK </a:t>
            </a:r>
            <a:r>
              <a:rPr lang="en-US" b="1" dirty="0">
                <a:solidFill>
                  <a:srgbClr val="FF0000"/>
                </a:solidFill>
              </a:rPr>
              <a:t>-</a:t>
            </a:r>
            <a:r>
              <a:rPr lang="en-US" b="1" dirty="0" smtClean="0">
                <a:solidFill>
                  <a:srgbClr val="FF0000"/>
                </a:solidFill>
              </a:rPr>
              <a:t> </a:t>
            </a:r>
            <a:r>
              <a:rPr lang="en-US" b="1" dirty="0" err="1" smtClean="0">
                <a:solidFill>
                  <a:srgbClr val="FF0000"/>
                </a:solidFill>
              </a:rPr>
              <a:t>Trang</a:t>
            </a:r>
            <a:r>
              <a:rPr lang="en-US" b="1" dirty="0" smtClean="0">
                <a:solidFill>
                  <a:srgbClr val="FF0000"/>
                </a:solidFill>
              </a:rPr>
              <a:t> 42, 43)</a:t>
            </a:r>
          </a:p>
          <a:p>
            <a:pPr algn="just"/>
            <a:r>
              <a:rPr lang="en-US" b="1" dirty="0" smtClean="0">
                <a:solidFill>
                  <a:srgbClr val="FF0000"/>
                </a:solidFill>
              </a:rPr>
              <a:t>1. </a:t>
            </a:r>
            <a:r>
              <a:rPr lang="en-US" b="1" dirty="0" err="1" smtClean="0">
                <a:solidFill>
                  <a:srgbClr val="FF0000"/>
                </a:solidFill>
              </a:rPr>
              <a:t>Ví</a:t>
            </a:r>
            <a:r>
              <a:rPr lang="en-US" b="1" dirty="0" smtClean="0">
                <a:solidFill>
                  <a:srgbClr val="FF0000"/>
                </a:solidFill>
              </a:rPr>
              <a:t> </a:t>
            </a:r>
            <a:r>
              <a:rPr lang="en-US" b="1" dirty="0" err="1" smtClean="0">
                <a:solidFill>
                  <a:srgbClr val="FF0000"/>
                </a:solidFill>
              </a:rPr>
              <a:t>dụ</a:t>
            </a:r>
            <a:endParaRPr lang="en-US" b="1" dirty="0">
              <a:solidFill>
                <a:srgbClr val="FF0000"/>
              </a:solidFill>
            </a:endParaRPr>
          </a:p>
        </p:txBody>
      </p:sp>
    </p:spTree>
    <p:extLst>
      <p:ext uri="{BB962C8B-B14F-4D97-AF65-F5344CB8AC3E}">
        <p14:creationId xmlns:p14="http://schemas.microsoft.com/office/powerpoint/2010/main" val="7537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8167" y="2606847"/>
            <a:ext cx="1473534" cy="392415"/>
          </a:xfrm>
          <a:prstGeom prst="rect">
            <a:avLst/>
          </a:prstGeom>
        </p:spPr>
        <p:txBody>
          <a:bodyPr wrap="square" lIns="68580" tIns="34290" rIns="68580" bIns="34290">
            <a:spAutoFit/>
          </a:bodyPr>
          <a:lstStyle/>
          <a:p>
            <a:endParaRPr lang="en-US" sz="2100" b="1" dirty="0">
              <a:solidFill>
                <a:srgbClr val="FF0000"/>
              </a:solidFill>
            </a:endParaRPr>
          </a:p>
        </p:txBody>
      </p:sp>
      <p:sp>
        <p:nvSpPr>
          <p:cNvPr id="4" name="Rectangle 3"/>
          <p:cNvSpPr/>
          <p:nvPr/>
        </p:nvSpPr>
        <p:spPr>
          <a:xfrm>
            <a:off x="398167" y="2606847"/>
            <a:ext cx="1473534" cy="392415"/>
          </a:xfrm>
          <a:prstGeom prst="rect">
            <a:avLst/>
          </a:prstGeom>
        </p:spPr>
        <p:txBody>
          <a:bodyPr wrap="square" lIns="68580" tIns="34290" rIns="68580" bIns="34290">
            <a:spAutoFit/>
          </a:bodyPr>
          <a:lstStyle/>
          <a:p>
            <a:endParaRPr lang="en-US" sz="2100" b="1" dirty="0">
              <a:solidFill>
                <a:srgbClr val="FF0000"/>
              </a:solidFill>
            </a:endParaRPr>
          </a:p>
        </p:txBody>
      </p:sp>
      <p:sp>
        <p:nvSpPr>
          <p:cNvPr id="5" name="Rectangle 4"/>
          <p:cNvSpPr/>
          <p:nvPr/>
        </p:nvSpPr>
        <p:spPr>
          <a:xfrm>
            <a:off x="1760430" y="843558"/>
            <a:ext cx="6970032" cy="838691"/>
          </a:xfrm>
          <a:prstGeom prst="rect">
            <a:avLst/>
          </a:prstGeom>
        </p:spPr>
        <p:txBody>
          <a:bodyPr wrap="square" lIns="68580" tIns="34290" rIns="68580" bIns="34290">
            <a:spAutoFit/>
          </a:bodyPr>
          <a:lstStyle/>
          <a:p>
            <a:pPr algn="just"/>
            <a:r>
              <a:rPr lang="en-US" sz="2000" b="1" dirty="0" smtClean="0"/>
              <a:t> </a:t>
            </a:r>
          </a:p>
          <a:p>
            <a:pPr algn="just">
              <a:lnSpc>
                <a:spcPct val="150000"/>
              </a:lnSpc>
            </a:pPr>
            <a:endParaRPr lang="en-US" sz="2000" b="1" dirty="0" smtClean="0"/>
          </a:p>
        </p:txBody>
      </p:sp>
      <p:cxnSp>
        <p:nvCxnSpPr>
          <p:cNvPr id="10" name="Straight Connector 9"/>
          <p:cNvCxnSpPr/>
          <p:nvPr/>
        </p:nvCxnSpPr>
        <p:spPr>
          <a:xfrm>
            <a:off x="4572000" y="1185855"/>
            <a:ext cx="0" cy="252889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734018" y="1286505"/>
            <a:ext cx="4041758" cy="2593018"/>
          </a:xfrm>
          <a:prstGeom prst="rect">
            <a:avLst/>
          </a:prstGeom>
        </p:spPr>
        <p:txBody>
          <a:bodyPr wrap="square" lIns="68580" tIns="34290" rIns="68580" bIns="34290">
            <a:spAutoFit/>
          </a:bodyPr>
          <a:lstStyle/>
          <a:p>
            <a:pPr algn="just">
              <a:lnSpc>
                <a:spcPct val="120000"/>
              </a:lnSpc>
              <a:spcBef>
                <a:spcPts val="1200"/>
              </a:spcBef>
              <a:spcAft>
                <a:spcPts val="0"/>
              </a:spcAft>
            </a:pPr>
            <a:r>
              <a:rPr lang="en-US" b="1" dirty="0" smtClean="0"/>
              <a:t>(</a:t>
            </a:r>
            <a:r>
              <a:rPr lang="en-US" sz="2000" b="1" dirty="0" smtClean="0"/>
              <a:t>2) </a:t>
            </a:r>
            <a:r>
              <a:rPr lang="en-US" sz="2000" b="1" dirty="0" err="1" smtClean="0"/>
              <a:t>Phản</a:t>
            </a:r>
            <a:r>
              <a:rPr lang="en-US" sz="2000" b="1" dirty="0" smtClean="0"/>
              <a:t> </a:t>
            </a:r>
            <a:r>
              <a:rPr lang="en-US" sz="2000" b="1" dirty="0"/>
              <a:t>ánh thực tại như thế nào? </a:t>
            </a:r>
            <a:r>
              <a:rPr lang="en-US" sz="2000" b="1" dirty="0" smtClean="0"/>
              <a:t>(</a:t>
            </a:r>
            <a:r>
              <a:rPr lang="en-US" sz="2000" b="1" dirty="0" err="1" smtClean="0"/>
              <a:t>tái</a:t>
            </a:r>
            <a:r>
              <a:rPr lang="en-US" sz="2000" b="1" dirty="0" smtClean="0"/>
              <a:t> </a:t>
            </a:r>
            <a:r>
              <a:rPr lang="en-US" sz="2000" b="1" dirty="0"/>
              <a:t>hiện và </a:t>
            </a:r>
            <a:r>
              <a:rPr lang="en-US" sz="2000" b="1" dirty="0" err="1"/>
              <a:t>sáng</a:t>
            </a:r>
            <a:r>
              <a:rPr lang="en-US" sz="2000" b="1" dirty="0"/>
              <a:t> </a:t>
            </a:r>
            <a:r>
              <a:rPr lang="en-US" sz="2000" b="1" dirty="0" err="1" smtClean="0"/>
              <a:t>tạo</a:t>
            </a:r>
            <a:r>
              <a:rPr lang="en-US" sz="2000" b="1" dirty="0" smtClean="0"/>
              <a:t>)</a:t>
            </a:r>
            <a:endParaRPr lang="en-US" sz="2000" b="1" dirty="0"/>
          </a:p>
          <a:p>
            <a:pPr algn="just">
              <a:lnSpc>
                <a:spcPct val="120000"/>
              </a:lnSpc>
              <a:spcBef>
                <a:spcPts val="1200"/>
              </a:spcBef>
              <a:spcAft>
                <a:spcPts val="0"/>
              </a:spcAft>
            </a:pPr>
            <a:r>
              <a:rPr lang="en-US" sz="2000" b="1" dirty="0" smtClean="0"/>
              <a:t>(1) </a:t>
            </a:r>
            <a:r>
              <a:rPr lang="en-US" sz="2000" b="1" dirty="0" err="1" smtClean="0"/>
              <a:t>Tác</a:t>
            </a:r>
            <a:r>
              <a:rPr lang="en-US" sz="2000" b="1" dirty="0" smtClean="0"/>
              <a:t> </a:t>
            </a:r>
            <a:r>
              <a:rPr lang="en-US" sz="2000" b="1" dirty="0"/>
              <a:t>phẩm nghệ thuật phải làm gì? </a:t>
            </a:r>
            <a:r>
              <a:rPr lang="en-US" sz="2000" b="1" dirty="0" smtClean="0"/>
              <a:t>(</a:t>
            </a:r>
            <a:r>
              <a:rPr lang="en-US" sz="2000" b="1" dirty="0" err="1" smtClean="0"/>
              <a:t>phản</a:t>
            </a:r>
            <a:r>
              <a:rPr lang="en-US" sz="2000" b="1" dirty="0" smtClean="0"/>
              <a:t> </a:t>
            </a:r>
            <a:r>
              <a:rPr lang="en-US" sz="2000" b="1" dirty="0"/>
              <a:t>ánh </a:t>
            </a:r>
            <a:r>
              <a:rPr lang="en-US" sz="2000" b="1" dirty="0" err="1"/>
              <a:t>thực</a:t>
            </a:r>
            <a:r>
              <a:rPr lang="en-US" sz="2000" b="1" dirty="0"/>
              <a:t> </a:t>
            </a:r>
            <a:r>
              <a:rPr lang="en-US" sz="2000" b="1" dirty="0" err="1" smtClean="0"/>
              <a:t>tại</a:t>
            </a:r>
            <a:r>
              <a:rPr lang="en-US" sz="2000" b="1" dirty="0" smtClean="0"/>
              <a:t>)</a:t>
            </a:r>
            <a:endParaRPr lang="en-US" sz="2000" b="1" dirty="0"/>
          </a:p>
          <a:p>
            <a:pPr algn="just">
              <a:lnSpc>
                <a:spcPct val="120000"/>
              </a:lnSpc>
              <a:spcBef>
                <a:spcPts val="1200"/>
              </a:spcBef>
              <a:spcAft>
                <a:spcPts val="0"/>
              </a:spcAft>
            </a:pPr>
            <a:r>
              <a:rPr lang="en-US" sz="2000" b="1" dirty="0" smtClean="0"/>
              <a:t>(</a:t>
            </a:r>
            <a:r>
              <a:rPr lang="en-US" sz="2000" b="1" dirty="0"/>
              <a:t>3) </a:t>
            </a:r>
            <a:r>
              <a:rPr lang="en-US" sz="2000" b="1" dirty="0" err="1" smtClean="0"/>
              <a:t>Tái</a:t>
            </a:r>
            <a:r>
              <a:rPr lang="en-US" sz="2000" b="1" dirty="0" smtClean="0"/>
              <a:t> </a:t>
            </a:r>
            <a:r>
              <a:rPr lang="en-US" sz="2000" b="1" dirty="0"/>
              <a:t>hiện và sáng tạo để làm </a:t>
            </a:r>
            <a:r>
              <a:rPr lang="en-US" sz="2000" b="1" dirty="0" err="1"/>
              <a:t>gì</a:t>
            </a:r>
            <a:r>
              <a:rPr lang="en-US" sz="2000" b="1" dirty="0" smtClean="0"/>
              <a:t>? (</a:t>
            </a:r>
            <a:r>
              <a:rPr lang="en-US" sz="2000" b="1" dirty="0" err="1" smtClean="0"/>
              <a:t>để</a:t>
            </a:r>
            <a:r>
              <a:rPr lang="en-US" sz="2000" b="1" dirty="0" smtClean="0"/>
              <a:t> </a:t>
            </a:r>
            <a:r>
              <a:rPr lang="en-US" sz="2000" b="1" dirty="0" err="1" smtClean="0"/>
              <a:t>nhắn</a:t>
            </a:r>
            <a:r>
              <a:rPr lang="en-US" sz="2000" b="1" dirty="0" smtClean="0"/>
              <a:t> </a:t>
            </a:r>
            <a:r>
              <a:rPr lang="en-US" sz="2000" b="1" dirty="0" err="1" smtClean="0"/>
              <a:t>gửi</a:t>
            </a:r>
            <a:r>
              <a:rPr lang="en-US" sz="2000" b="1" dirty="0" smtClean="0"/>
              <a:t> </a:t>
            </a:r>
            <a:r>
              <a:rPr lang="en-US" sz="2000" b="1" dirty="0" err="1" smtClean="0"/>
              <a:t>một</a:t>
            </a:r>
            <a:r>
              <a:rPr lang="en-US" sz="2000" b="1" dirty="0" smtClean="0"/>
              <a:t> </a:t>
            </a:r>
            <a:r>
              <a:rPr lang="en-US" sz="2000" b="1" dirty="0" err="1" smtClean="0"/>
              <a:t>điều</a:t>
            </a:r>
            <a:r>
              <a:rPr lang="en-US" sz="2000" b="1" dirty="0" smtClean="0"/>
              <a:t> </a:t>
            </a:r>
            <a:r>
              <a:rPr lang="en-US" sz="2000" b="1" dirty="0" err="1" smtClean="0"/>
              <a:t>gì</a:t>
            </a:r>
            <a:r>
              <a:rPr lang="en-US" sz="2000" b="1" dirty="0" smtClean="0"/>
              <a:t> </a:t>
            </a:r>
            <a:r>
              <a:rPr lang="en-US" sz="2000" b="1" dirty="0" err="1" smtClean="0"/>
              <a:t>đó</a:t>
            </a:r>
            <a:r>
              <a:rPr lang="en-US" sz="2000" b="1" smtClean="0"/>
              <a:t>) </a:t>
            </a:r>
            <a:endParaRPr lang="en-US" sz="2000" b="1" dirty="0"/>
          </a:p>
        </p:txBody>
      </p:sp>
      <p:sp>
        <p:nvSpPr>
          <p:cNvPr id="2" name="Rectangle 1"/>
          <p:cNvSpPr/>
          <p:nvPr/>
        </p:nvSpPr>
        <p:spPr>
          <a:xfrm>
            <a:off x="398167" y="1286505"/>
            <a:ext cx="4021433" cy="2593018"/>
          </a:xfrm>
          <a:prstGeom prst="rect">
            <a:avLst/>
          </a:prstGeom>
        </p:spPr>
        <p:txBody>
          <a:bodyPr wrap="square" lIns="68580" tIns="34290" rIns="68580" bIns="34290">
            <a:spAutoFit/>
          </a:bodyPr>
          <a:lstStyle/>
          <a:p>
            <a:pPr algn="just">
              <a:lnSpc>
                <a:spcPct val="120000"/>
              </a:lnSpc>
              <a:spcBef>
                <a:spcPts val="1200"/>
              </a:spcBef>
              <a:spcAft>
                <a:spcPts val="0"/>
              </a:spcAft>
            </a:pPr>
            <a:r>
              <a:rPr lang="en-US" sz="2000" b="1" dirty="0"/>
              <a:t>(</a:t>
            </a:r>
            <a:r>
              <a:rPr lang="en-US" sz="2000" b="1" dirty="0" smtClean="0"/>
              <a:t>3)</a:t>
            </a:r>
            <a:r>
              <a:rPr lang="en-US" sz="2000" b="1" dirty="0" smtClean="0">
                <a:solidFill>
                  <a:srgbClr val="FFFF00"/>
                </a:solidFill>
              </a:rPr>
              <a:t> </a:t>
            </a:r>
            <a:r>
              <a:rPr lang="en-US" sz="2000" b="1" dirty="0" err="1" smtClean="0"/>
              <a:t>Tái</a:t>
            </a:r>
            <a:r>
              <a:rPr lang="en-US" sz="2000" b="1" dirty="0" smtClean="0"/>
              <a:t> </a:t>
            </a:r>
            <a:r>
              <a:rPr lang="en-US" sz="2000" b="1" dirty="0"/>
              <a:t>hiện và sáng tạo để làm </a:t>
            </a:r>
            <a:r>
              <a:rPr lang="en-US" sz="2000" b="1" dirty="0" err="1"/>
              <a:t>gì</a:t>
            </a:r>
            <a:r>
              <a:rPr lang="en-US" sz="2000" b="1" dirty="0" smtClean="0"/>
              <a:t>? (</a:t>
            </a:r>
            <a:r>
              <a:rPr lang="en-US" sz="2000" b="1" dirty="0" err="1" smtClean="0"/>
              <a:t>để</a:t>
            </a:r>
            <a:r>
              <a:rPr lang="en-US" sz="2000" b="1" dirty="0" smtClean="0"/>
              <a:t> </a:t>
            </a:r>
            <a:r>
              <a:rPr lang="en-US" sz="2000" b="1" dirty="0" err="1" smtClean="0"/>
              <a:t>nhắn</a:t>
            </a:r>
            <a:r>
              <a:rPr lang="en-US" sz="2000" b="1" dirty="0" smtClean="0"/>
              <a:t> </a:t>
            </a:r>
            <a:r>
              <a:rPr lang="en-US" sz="2000" b="1" dirty="0" err="1" smtClean="0"/>
              <a:t>gửi</a:t>
            </a:r>
            <a:r>
              <a:rPr lang="en-US" sz="2000" b="1" dirty="0" smtClean="0"/>
              <a:t> </a:t>
            </a:r>
            <a:r>
              <a:rPr lang="en-US" sz="2000" b="1" dirty="0" err="1" smtClean="0"/>
              <a:t>một</a:t>
            </a:r>
            <a:r>
              <a:rPr lang="en-US" sz="2000" b="1" dirty="0" smtClean="0"/>
              <a:t> </a:t>
            </a:r>
            <a:r>
              <a:rPr lang="en-US" sz="2000" b="1" dirty="0" err="1" smtClean="0"/>
              <a:t>điều</a:t>
            </a:r>
            <a:r>
              <a:rPr lang="en-US" sz="2000" b="1" dirty="0" smtClean="0"/>
              <a:t> </a:t>
            </a:r>
            <a:r>
              <a:rPr lang="en-US" sz="2000" b="1" dirty="0" err="1" smtClean="0"/>
              <a:t>gì</a:t>
            </a:r>
            <a:r>
              <a:rPr lang="en-US" sz="2000" b="1" dirty="0" smtClean="0"/>
              <a:t> </a:t>
            </a:r>
            <a:r>
              <a:rPr lang="en-US" sz="2000" b="1" dirty="0" err="1" smtClean="0"/>
              <a:t>đó</a:t>
            </a:r>
            <a:r>
              <a:rPr lang="en-US" sz="2000" b="1" dirty="0" smtClean="0"/>
              <a:t>) </a:t>
            </a:r>
            <a:endParaRPr lang="en-US" sz="2000" b="1" dirty="0"/>
          </a:p>
          <a:p>
            <a:pPr algn="just">
              <a:lnSpc>
                <a:spcPct val="120000"/>
              </a:lnSpc>
              <a:spcBef>
                <a:spcPts val="1200"/>
              </a:spcBef>
              <a:spcAft>
                <a:spcPts val="0"/>
              </a:spcAft>
            </a:pPr>
            <a:r>
              <a:rPr lang="en-US" sz="2000" b="1" dirty="0" smtClean="0"/>
              <a:t>(2)</a:t>
            </a:r>
            <a:r>
              <a:rPr lang="en-US" sz="2000" b="1" dirty="0">
                <a:solidFill>
                  <a:srgbClr val="FFFF00"/>
                </a:solidFill>
              </a:rPr>
              <a:t> </a:t>
            </a:r>
            <a:r>
              <a:rPr lang="en-US" sz="2000" b="1" dirty="0" err="1" smtClean="0"/>
              <a:t>Phản</a:t>
            </a:r>
            <a:r>
              <a:rPr lang="en-US" sz="2000" b="1" dirty="0" smtClean="0"/>
              <a:t> </a:t>
            </a:r>
            <a:r>
              <a:rPr lang="en-US" sz="2000" b="1" dirty="0"/>
              <a:t>ánh thực tại như thế nào?</a:t>
            </a:r>
            <a:r>
              <a:rPr lang="en-US" sz="2000" b="1" dirty="0">
                <a:solidFill>
                  <a:srgbClr val="FFFF00"/>
                </a:solidFill>
              </a:rPr>
              <a:t> </a:t>
            </a:r>
            <a:r>
              <a:rPr lang="en-US" sz="2000" b="1" dirty="0" smtClean="0"/>
              <a:t>(</a:t>
            </a:r>
            <a:r>
              <a:rPr lang="en-US" sz="2000" b="1" dirty="0" err="1" smtClean="0"/>
              <a:t>tái</a:t>
            </a:r>
            <a:r>
              <a:rPr lang="en-US" sz="2000" b="1" dirty="0" smtClean="0"/>
              <a:t> </a:t>
            </a:r>
            <a:r>
              <a:rPr lang="en-US" sz="2000" b="1" dirty="0"/>
              <a:t>hiện và </a:t>
            </a:r>
            <a:r>
              <a:rPr lang="en-US" sz="2000" b="1" dirty="0" err="1"/>
              <a:t>sáng</a:t>
            </a:r>
            <a:r>
              <a:rPr lang="en-US" sz="2000" b="1" dirty="0"/>
              <a:t> </a:t>
            </a:r>
            <a:r>
              <a:rPr lang="en-US" sz="2000" b="1" dirty="0" err="1" smtClean="0"/>
              <a:t>tạo</a:t>
            </a:r>
            <a:r>
              <a:rPr lang="en-US" sz="2000" b="1" dirty="0" smtClean="0"/>
              <a:t>)</a:t>
            </a:r>
            <a:endParaRPr lang="en-US" sz="2000" b="1" dirty="0"/>
          </a:p>
          <a:p>
            <a:pPr algn="just">
              <a:lnSpc>
                <a:spcPct val="120000"/>
              </a:lnSpc>
              <a:spcBef>
                <a:spcPts val="1200"/>
              </a:spcBef>
              <a:spcAft>
                <a:spcPts val="0"/>
              </a:spcAft>
            </a:pPr>
            <a:r>
              <a:rPr lang="en-US" sz="2000" b="1" dirty="0"/>
              <a:t>(1) </a:t>
            </a:r>
            <a:r>
              <a:rPr lang="en-US" sz="2000" b="1" dirty="0" err="1" smtClean="0"/>
              <a:t>Tác</a:t>
            </a:r>
            <a:r>
              <a:rPr lang="en-US" sz="2000" b="1" dirty="0" smtClean="0"/>
              <a:t> </a:t>
            </a:r>
            <a:r>
              <a:rPr lang="en-US" sz="2000" b="1" dirty="0"/>
              <a:t>phẩm nghệ thuật phải làm gì? </a:t>
            </a:r>
            <a:r>
              <a:rPr lang="en-US" sz="2000" b="1" dirty="0" smtClean="0"/>
              <a:t>(</a:t>
            </a:r>
            <a:r>
              <a:rPr lang="en-US" sz="2000" b="1" dirty="0" err="1" smtClean="0"/>
              <a:t>phản</a:t>
            </a:r>
            <a:r>
              <a:rPr lang="en-US" sz="2000" b="1" dirty="0" smtClean="0"/>
              <a:t> </a:t>
            </a:r>
            <a:r>
              <a:rPr lang="en-US" sz="2000" b="1" dirty="0"/>
              <a:t>ánh thực </a:t>
            </a:r>
            <a:r>
              <a:rPr lang="en-US" sz="2000" b="1"/>
              <a:t>tại</a:t>
            </a:r>
            <a:r>
              <a:rPr lang="en-US" sz="2000" b="1" smtClean="0"/>
              <a:t>)</a:t>
            </a:r>
            <a:endParaRPr lang="en-US" sz="2000" b="1" dirty="0"/>
          </a:p>
        </p:txBody>
      </p:sp>
      <p:sp>
        <p:nvSpPr>
          <p:cNvPr id="9" name="Double Wave 8"/>
          <p:cNvSpPr/>
          <p:nvPr/>
        </p:nvSpPr>
        <p:spPr>
          <a:xfrm>
            <a:off x="279631" y="271513"/>
            <a:ext cx="3184140" cy="685799"/>
          </a:xfrm>
          <a:prstGeom prst="doubleWav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rgbClr val="FF0000"/>
                </a:solidFill>
                <a:latin typeface="Arial" panose="020B0604020202020204" pitchFamily="34" charset="0"/>
                <a:cs typeface="Arial" panose="020B0604020202020204" pitchFamily="34" charset="0"/>
              </a:rPr>
              <a:t>I. </a:t>
            </a:r>
            <a:r>
              <a:rPr lang="en-US" sz="2100" b="1" dirty="0" err="1">
                <a:solidFill>
                  <a:srgbClr val="FF0000"/>
                </a:solidFill>
                <a:latin typeface="Arial" panose="020B0604020202020204" pitchFamily="34" charset="0"/>
                <a:cs typeface="Arial" panose="020B0604020202020204" pitchFamily="34" charset="0"/>
              </a:rPr>
              <a:t>Liên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kết</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nội</a:t>
            </a:r>
            <a:r>
              <a:rPr lang="en-US" sz="2100" b="1" dirty="0">
                <a:solidFill>
                  <a:srgbClr val="FF0000"/>
                </a:solidFill>
                <a:latin typeface="Arial" panose="020B0604020202020204" pitchFamily="34" charset="0"/>
                <a:cs typeface="Arial" panose="020B0604020202020204" pitchFamily="34" charset="0"/>
              </a:rPr>
              <a:t> dung</a:t>
            </a:r>
          </a:p>
        </p:txBody>
      </p:sp>
      <p:cxnSp>
        <p:nvCxnSpPr>
          <p:cNvPr id="8" name="Straight Arrow Connector 7"/>
          <p:cNvCxnSpPr/>
          <p:nvPr/>
        </p:nvCxnSpPr>
        <p:spPr>
          <a:xfrm>
            <a:off x="1447800" y="432435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57400" y="4063484"/>
            <a:ext cx="5181600" cy="369332"/>
          </a:xfrm>
          <a:prstGeom prst="rect">
            <a:avLst/>
          </a:prstGeom>
          <a:noFill/>
        </p:spPr>
        <p:txBody>
          <a:bodyPr wrap="square" rtlCol="0">
            <a:spAutoFit/>
          </a:bodyPr>
          <a:lstStyle/>
          <a:p>
            <a:r>
              <a:rPr lang="en-US" b="1" smtClean="0">
                <a:solidFill>
                  <a:srgbClr val="FFFF00"/>
                </a:solidFill>
              </a:rPr>
              <a:t>Các câu sắp xếp không hợp lí</a:t>
            </a:r>
            <a:endParaRPr lang="en-US" b="1">
              <a:solidFill>
                <a:srgbClr val="FFFF00"/>
              </a:solidFill>
            </a:endParaRPr>
          </a:p>
        </p:txBody>
      </p:sp>
    </p:spTree>
    <p:extLst>
      <p:ext uri="{BB962C8B-B14F-4D97-AF65-F5344CB8AC3E}">
        <p14:creationId xmlns:p14="http://schemas.microsoft.com/office/powerpoint/2010/main" val="341145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500"/>
                                        <p:tgtEl>
                                          <p:spTgt spid="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up)">
                                      <p:cBhvr>
                                        <p:cTn id="11" dur="500"/>
                                        <p:tgtEl>
                                          <p:spTgt spid="2">
                                            <p:txEl>
                                              <p:pRg st="0" end="0"/>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up)">
                                      <p:cBhvr>
                                        <p:cTn id="15" dur="500"/>
                                        <p:tgtEl>
                                          <p:spTgt spid="2">
                                            <p:txEl>
                                              <p:pRg st="1" end="1"/>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up)">
                                      <p:cBhvr>
                                        <p:cTn id="19" dur="500"/>
                                        <p:tgtEl>
                                          <p:spTgt spid="2">
                                            <p:txEl>
                                              <p:pRg st="2" end="2"/>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wipe(up)">
                                      <p:cBhvr>
                                        <p:cTn id="28" dur="500"/>
                                        <p:tgtEl>
                                          <p:spTgt spid="11">
                                            <p:txEl>
                                              <p:pRg st="0" end="0"/>
                                            </p:txEl>
                                          </p:spTgt>
                                        </p:tgtEl>
                                      </p:cBhvr>
                                    </p:animEffect>
                                  </p:childTnLst>
                                </p:cTn>
                              </p:par>
                            </p:childTnLst>
                          </p:cTn>
                        </p:par>
                        <p:par>
                          <p:cTn id="29" fill="hold">
                            <p:stCondLst>
                              <p:cond delay="500"/>
                            </p:stCondLst>
                            <p:childTnLst>
                              <p:par>
                                <p:cTn id="30" presetID="22" presetClass="entr" presetSubtype="1" fill="hold" nodeType="after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wipe(up)">
                                      <p:cBhvr>
                                        <p:cTn id="32" dur="500"/>
                                        <p:tgtEl>
                                          <p:spTgt spid="11">
                                            <p:txEl>
                                              <p:pRg st="1" end="1"/>
                                            </p:txEl>
                                          </p:spTgt>
                                        </p:tgtEl>
                                      </p:cBhvr>
                                    </p:animEffect>
                                  </p:childTnLst>
                                </p:cTn>
                              </p:par>
                            </p:childTnLst>
                          </p:cTn>
                        </p:par>
                        <p:par>
                          <p:cTn id="33" fill="hold">
                            <p:stCondLst>
                              <p:cond delay="1000"/>
                            </p:stCondLst>
                            <p:childTnLst>
                              <p:par>
                                <p:cTn id="34" presetID="22" presetClass="entr" presetSubtype="1" fill="hold" nodeType="afterEffect">
                                  <p:stCondLst>
                                    <p:cond delay="0"/>
                                  </p:stCondLst>
                                  <p:childTnLst>
                                    <p:set>
                                      <p:cBhvr>
                                        <p:cTn id="35" dur="1" fill="hold">
                                          <p:stCondLst>
                                            <p:cond delay="0"/>
                                          </p:stCondLst>
                                        </p:cTn>
                                        <p:tgtEl>
                                          <p:spTgt spid="11">
                                            <p:txEl>
                                              <p:pRg st="2" end="2"/>
                                            </p:txEl>
                                          </p:spTgt>
                                        </p:tgtEl>
                                        <p:attrNameLst>
                                          <p:attrName>style.visibility</p:attrName>
                                        </p:attrNameLst>
                                      </p:cBhvr>
                                      <p:to>
                                        <p:strVal val="visible"/>
                                      </p:to>
                                    </p:set>
                                    <p:animEffect transition="in" filter="wipe(up)">
                                      <p:cBhvr>
                                        <p:cTn id="36" dur="500"/>
                                        <p:tgtEl>
                                          <p:spTgt spid="11">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9a63c11f3ad9723e478c1fd739649201a81e049"/>
</p:tagLst>
</file>

<file path=ppt/theme/theme1.xml><?xml version="1.0" encoding="utf-8"?>
<a:theme xmlns:a="http://schemas.openxmlformats.org/drawingml/2006/main" name="Depth">
  <a:themeElements>
    <a:clrScheme name="Custom 1">
      <a:dk1>
        <a:sysClr val="windowText" lastClr="000000"/>
      </a:dk1>
      <a:lt1>
        <a:sysClr val="window" lastClr="FFFFFF"/>
      </a:lt1>
      <a:dk2>
        <a:srgbClr val="373545"/>
      </a:dk2>
      <a:lt2>
        <a:srgbClr val="CEDBE6"/>
      </a:lt2>
      <a:accent1>
        <a:srgbClr val="FFFFFF"/>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8981</TotalTime>
  <Words>6242</Words>
  <Application>Microsoft Office PowerPoint</Application>
  <PresentationFormat>On-screen Show (16:9)</PresentationFormat>
  <Paragraphs>394</Paragraphs>
  <Slides>43</Slides>
  <Notes>14</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1</dc:title>
  <dc:creator>Microsoft Office User</dc:creator>
  <cp:lastModifiedBy>Windows User</cp:lastModifiedBy>
  <cp:revision>961</cp:revision>
  <dcterms:created xsi:type="dcterms:W3CDTF">2020-03-11T08:51:00Z</dcterms:created>
  <dcterms:modified xsi:type="dcterms:W3CDTF">2020-04-14T23:18:27Z</dcterms:modified>
</cp:coreProperties>
</file>